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82" r:id="rId4"/>
    <p:sldId id="272" r:id="rId5"/>
    <p:sldId id="279" r:id="rId6"/>
    <p:sldId id="280" r:id="rId7"/>
    <p:sldId id="281" r:id="rId8"/>
    <p:sldId id="274" r:id="rId9"/>
    <p:sldId id="269" r:id="rId10"/>
  </p:sldIdLst>
  <p:sldSz cx="12192000" cy="6858000"/>
  <p:notesSz cx="6869113" cy="100028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лена Молодцова" userId="1f0baf8790502a18" providerId="LiveId" clId="{6507F014-8308-428D-9C3E-4F333C353017}"/>
    <pc:docChg chg="modSld">
      <pc:chgData name="Елена Молодцова" userId="1f0baf8790502a18" providerId="LiveId" clId="{6507F014-8308-428D-9C3E-4F333C353017}" dt="2026-09-25T05:13:26.433" v="13" actId="6549"/>
      <pc:docMkLst>
        <pc:docMk/>
      </pc:docMkLst>
      <pc:sldChg chg="addSp modSp mod">
        <pc:chgData name="Елена Молодцова" userId="1f0baf8790502a18" providerId="LiveId" clId="{6507F014-8308-428D-9C3E-4F333C353017}" dt="2026-09-25T05:13:26.433" v="13" actId="6549"/>
        <pc:sldMkLst>
          <pc:docMk/>
          <pc:sldMk cId="1908116185" sldId="269"/>
        </pc:sldMkLst>
        <pc:spChg chg="mod">
          <ac:chgData name="Елена Молодцова" userId="1f0baf8790502a18" providerId="LiveId" clId="{6507F014-8308-428D-9C3E-4F333C353017}" dt="2026-09-25T05:13:26.433" v="13" actId="6549"/>
          <ac:spMkLst>
            <pc:docMk/>
            <pc:sldMk cId="1908116185" sldId="269"/>
            <ac:spMk id="5" creationId="{E960D6D9-EA3E-6E7C-4881-353B4F62950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361EB-184F-AA97-F852-66ABCCA99B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D79FA6-5427-5DBE-1CBF-FEA2C34206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8C86EC-520E-30D4-02AE-D825D63DE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F194DD-2C16-979F-89E8-6824D3FFC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5A7504-0334-E308-207F-EA36CA5FB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85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F5D8BD-C233-1212-F3BB-D8C99A425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EF6589-D074-A44B-FEDC-2186678AC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C4D57D-245F-92CA-40A6-E55A477EC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887570-CD5D-4456-28F8-C972D9DBA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572385-3C67-6220-5FF2-83AD97DB7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124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AE2B8C-44A2-9D8B-9240-DE5669E52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5F0742-A802-DE72-3E3E-8D2EB4799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1FD0C5-082F-A5E4-2542-357836F96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119F52-A451-256D-8391-D97FED12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F296B7-AB6E-48B3-9105-B90C86861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536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FB583F-CE92-8071-1A40-AE2C9301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50140D-14D6-7D42-4867-71A90AEF1E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A3EA1D-C2CC-F01C-2990-FD66EB078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877F1D-42DC-0EDA-6952-FDD9DC1D2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8F1AFA-D672-B7FD-766E-33D661FBF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F5F823-0468-6B5D-55D7-A32C2DFC8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367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00FF0F-0E0F-402B-3D02-38C48AE3D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EAA8BD-A212-D9D1-9531-B0E1AE4F1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EE007C-AF6C-DEE7-534B-485EB2AF3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2B4ED8C-6065-D3C2-FB59-EBC45C52B7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27C1E2-F122-4755-91C2-D5FA2F579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D418D00-0131-CE2F-E73B-68D5E79F0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78B09B3-3F9F-98B3-5ABE-9C463C74F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4D0D8DE-7334-959C-CF9F-2A641D18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96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50D7D0-9CB0-1509-C2B2-54EE36D4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C15F8C-FD41-BA22-B6A5-904837C76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8DFF579-F14E-31B8-4C79-CAEE1A359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BE83C2-0980-3E96-4131-DAF88FE1F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1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1BCCDC7-1457-3D7C-926A-EA2263A54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4A49FAC-B6EA-911A-6BFD-42F240D9E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0FB34E2-A9D3-3428-5548-B7D8D3D8B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30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7EF9AF-E936-E161-D402-79B9660E3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A4E282-BD3D-2FD5-0216-580FA6548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B23873-CB91-5D06-9B88-770921B78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2D4FE67-25E4-1A62-21A4-47A56AF9D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7E473A-09FC-AB65-596D-F587D4A6C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7B39E4-66AD-5360-CEDA-963A39571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49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C2828B-5B34-2557-10E6-F844F0106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1E487AA-BDE3-BD9C-9E07-0DD9E3680A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043D76-77C8-289A-8A40-CBE3F8662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626DDE-EF31-B0D2-290A-0F7B0FF03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97A62A-CA31-EE2C-4CB3-2BDA1D68C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415B91-0164-6A9E-2638-A84BA9002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713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9B4D70-FC79-C2C1-BD9C-2FF36DA57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C1C955-333A-E367-DF8B-A85BE59869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885E98-4DEA-DF1B-E522-000221410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71D9DD-2759-1373-6372-97437EBA6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A28217-52A3-F0A6-CFAB-7B569AA9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05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072461-66A7-7CF7-2459-FCDC735A2E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40D65E-8227-013C-8B65-C4BC03EA82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5F781F-79FA-96FE-CD98-0367F00B2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F4AC62-4D79-CFAC-4728-DBE6E7B15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D6E5CC-851C-D9E9-9124-201DCB641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916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44BA5-675B-F17C-C389-0AF6ED5FA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E91395-DF93-2F00-9184-8A7CDC915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AF437-BF21-908B-7351-0BE8127A98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3D40AE-1CD8-26FF-FBBF-929147847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8E1D9-4A42-9EF9-E065-AF183B1BB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62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hyperlink" Target="https://onlinetestpad.com/65fbt3ifaecq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nlinetestpad.com/us5ekfdkspbw6" TargetMode="External"/><Relationship Id="rId5" Type="http://schemas.openxmlformats.org/officeDocument/2006/relationships/hyperlink" Target="https://onlinetestpad.com/pqqxadsc6mdok" TargetMode="External"/><Relationship Id="rId4" Type="http://schemas.openxmlformats.org/officeDocument/2006/relationships/hyperlink" Target="https://onlinetestpad.com/mnckoekapfz2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F6688613-336C-45A5-3303-2C5C2FF9C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53ECBC-886A-A10F-024C-67AE1AFC629C}"/>
              </a:ext>
            </a:extLst>
          </p:cNvPr>
          <p:cNvSpPr txBox="1"/>
          <p:nvPr/>
        </p:nvSpPr>
        <p:spPr>
          <a:xfrm flipH="1">
            <a:off x="1117136" y="-36744"/>
            <a:ext cx="103821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3. Основные классы неорганических веществ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2664A8-210E-AC0D-989B-FCF54056F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136" y="1360586"/>
            <a:ext cx="10909378" cy="53819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09201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F6688613-336C-45A5-3303-2C5C2FF9C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Взрыв: 14 точек 32">
            <a:extLst>
              <a:ext uri="{FF2B5EF4-FFF2-40B4-BE49-F238E27FC236}">
                <a16:creationId xmlns:a16="http://schemas.microsoft.com/office/drawing/2014/main" id="{7A1CC19D-609D-BD15-BFA8-1EED15AE46F8}"/>
              </a:ext>
            </a:extLst>
          </p:cNvPr>
          <p:cNvSpPr/>
          <p:nvPr/>
        </p:nvSpPr>
        <p:spPr>
          <a:xfrm rot="737477">
            <a:off x="7352193" y="213465"/>
            <a:ext cx="4535295" cy="2363108"/>
          </a:xfrm>
          <a:prstGeom prst="irregularSeal2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F71BAD3-EDE2-378A-1D06-C9F9C3BF15DF}"/>
              </a:ext>
            </a:extLst>
          </p:cNvPr>
          <p:cNvSpPr txBox="1"/>
          <p:nvPr/>
        </p:nvSpPr>
        <p:spPr>
          <a:xfrm flipH="1">
            <a:off x="8174624" y="846342"/>
            <a:ext cx="2215892" cy="109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МЕТАЛЛЫ</a:t>
            </a:r>
          </a:p>
          <a:p>
            <a:pPr algn="ctr"/>
            <a:r>
              <a:rPr lang="ru-RU" sz="4000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93</a:t>
            </a:r>
            <a:endParaRPr lang="ru-RU" sz="3600" b="1" dirty="0">
              <a:solidFill>
                <a:srgbClr val="00206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5AC43C-2FFE-83E8-DF26-B8EF263E3593}"/>
              </a:ext>
            </a:extLst>
          </p:cNvPr>
          <p:cNvSpPr txBox="1"/>
          <p:nvPr/>
        </p:nvSpPr>
        <p:spPr>
          <a:xfrm flipH="1">
            <a:off x="1117136" y="-36744"/>
            <a:ext cx="45539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Простые вещества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77A0F9CF-62F3-3618-A356-7BD0333FB4C1}"/>
              </a:ext>
            </a:extLst>
          </p:cNvPr>
          <p:cNvGrpSpPr/>
          <p:nvPr/>
        </p:nvGrpSpPr>
        <p:grpSpPr>
          <a:xfrm>
            <a:off x="1075521" y="338026"/>
            <a:ext cx="4210661" cy="2440689"/>
            <a:chOff x="6555670" y="101012"/>
            <a:chExt cx="4210661" cy="2879650"/>
          </a:xfrm>
        </p:grpSpPr>
        <p:sp>
          <p:nvSpPr>
            <p:cNvPr id="6" name="Взрыв: 14 точек 5">
              <a:extLst>
                <a:ext uri="{FF2B5EF4-FFF2-40B4-BE49-F238E27FC236}">
                  <a16:creationId xmlns:a16="http://schemas.microsoft.com/office/drawing/2014/main" id="{B0F842E0-D240-62BE-F509-FD9A91766EB5}"/>
                </a:ext>
              </a:extLst>
            </p:cNvPr>
            <p:cNvSpPr/>
            <p:nvPr/>
          </p:nvSpPr>
          <p:spPr>
            <a:xfrm rot="587122">
              <a:off x="6555670" y="101012"/>
              <a:ext cx="4210661" cy="2879650"/>
            </a:xfrm>
            <a:prstGeom prst="irregularSeal2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AE65554-408F-48F3-C85F-B70B369EB9D9}"/>
                </a:ext>
              </a:extLst>
            </p:cNvPr>
            <p:cNvSpPr txBox="1"/>
            <p:nvPr/>
          </p:nvSpPr>
          <p:spPr>
            <a:xfrm flipH="1">
              <a:off x="7090509" y="1019181"/>
              <a:ext cx="2796063" cy="1343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НЕМЕТАЛЛЫ</a:t>
              </a:r>
            </a:p>
            <a:p>
              <a:pPr algn="ctr"/>
              <a:r>
                <a:rPr lang="ru-RU" sz="4000" b="1" dirty="0">
                  <a:solidFill>
                    <a:srgbClr val="002060"/>
                  </a:solidFill>
                  <a:highlight>
                    <a:srgbClr val="FFFF00"/>
                  </a:highlight>
                  <a:latin typeface="Times New Roman" panose="02020603050405020304" pitchFamily="18" charset="0"/>
                  <a:cs typeface="Times New Roman" panose="02020603050405020304" pitchFamily="18" charset="0"/>
                </a:rPr>
                <a:t>25</a:t>
              </a:r>
              <a:endParaRPr lang="ru-RU" sz="3600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2090ADE0-509F-18DF-41E4-F96EC8746858}"/>
              </a:ext>
            </a:extLst>
          </p:cNvPr>
          <p:cNvCxnSpPr/>
          <p:nvPr/>
        </p:nvCxnSpPr>
        <p:spPr>
          <a:xfrm>
            <a:off x="8585200" y="1615440"/>
            <a:ext cx="0" cy="113792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D472C1F-5616-8EEB-DE84-D578AE3BB16E}"/>
              </a:ext>
            </a:extLst>
          </p:cNvPr>
          <p:cNvSpPr txBox="1"/>
          <p:nvPr/>
        </p:nvSpPr>
        <p:spPr>
          <a:xfrm>
            <a:off x="8632055" y="2304932"/>
            <a:ext cx="32032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 немолекулярного строения</a:t>
            </a:r>
          </a:p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Na, Ca, Fe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жидк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91458761-2A56-64F2-3585-631324DDFA24}"/>
              </a:ext>
            </a:extLst>
          </p:cNvPr>
          <p:cNvCxnSpPr>
            <a:cxnSpLocks/>
          </p:cNvCxnSpPr>
          <p:nvPr/>
        </p:nvCxnSpPr>
        <p:spPr>
          <a:xfrm flipH="1">
            <a:off x="1358614" y="2032529"/>
            <a:ext cx="807221" cy="902491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CB6DA09-AE16-CB05-9299-3769E807EA92}"/>
              </a:ext>
            </a:extLst>
          </p:cNvPr>
          <p:cNvSpPr txBox="1"/>
          <p:nvPr/>
        </p:nvSpPr>
        <p:spPr>
          <a:xfrm>
            <a:off x="1012053" y="2905377"/>
            <a:ext cx="32032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 немолекулярного строения</a:t>
            </a:r>
          </a:p>
          <a:p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тв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.-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алмаз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графит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   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В,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Si, P</a:t>
            </a:r>
            <a:r>
              <a:rPr lang="ru-RU" sz="2800" b="1" baseline="-250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красн</a:t>
            </a:r>
            <a:r>
              <a:rPr lang="ru-RU" sz="28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baseline="-25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0FB17DD-7D70-D590-9B65-19896842FBA5}"/>
              </a:ext>
            </a:extLst>
          </p:cNvPr>
          <p:cNvSpPr txBox="1"/>
          <p:nvPr/>
        </p:nvSpPr>
        <p:spPr>
          <a:xfrm>
            <a:off x="4422491" y="1794858"/>
            <a:ext cx="525038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 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молекулярного 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строения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газ. – Н</a:t>
            </a:r>
            <a:r>
              <a:rPr lang="ru-RU" sz="28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N</a:t>
            </a:r>
            <a:r>
              <a:rPr lang="en-US" sz="28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бесцветные</a:t>
            </a: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голубой, запах</a:t>
            </a:r>
          </a:p>
          <a:p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8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светло-желтый, запах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желто-зеленый, запах</a:t>
            </a:r>
          </a:p>
          <a:p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He, Ne, </a:t>
            </a: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бесцветные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благородные газы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одноатомные молекулы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жидк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-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Br</a:t>
            </a:r>
            <a:r>
              <a:rPr lang="en-US" sz="28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красно-бурый, запах</a:t>
            </a:r>
          </a:p>
          <a:p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тв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желтый 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белый, запах</a:t>
            </a:r>
          </a:p>
          <a:p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4F561E83-9DA0-BD94-6B52-6A20234E18C6}"/>
              </a:ext>
            </a:extLst>
          </p:cNvPr>
          <p:cNvCxnSpPr>
            <a:cxnSpLocks/>
          </p:cNvCxnSpPr>
          <p:nvPr/>
        </p:nvCxnSpPr>
        <p:spPr>
          <a:xfrm>
            <a:off x="2165835" y="2032529"/>
            <a:ext cx="2208685" cy="720831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авая фигурная скобка 35">
            <a:extLst>
              <a:ext uri="{FF2B5EF4-FFF2-40B4-BE49-F238E27FC236}">
                <a16:creationId xmlns:a16="http://schemas.microsoft.com/office/drawing/2014/main" id="{56A98CF2-A428-3CF5-2350-B510A5EA60AD}"/>
              </a:ext>
            </a:extLst>
          </p:cNvPr>
          <p:cNvSpPr/>
          <p:nvPr/>
        </p:nvSpPr>
        <p:spPr>
          <a:xfrm rot="5400000">
            <a:off x="5148612" y="4274317"/>
            <a:ext cx="295784" cy="1690202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204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3253B-A9C1-B84D-ABDF-47C1DE8D1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69AE7BC7-334C-C522-231D-35CE16E93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AAEA07-117E-72A6-1C22-7E30A5B344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91" r="1895"/>
          <a:stretch>
            <a:fillRect/>
          </a:stretch>
        </p:blipFill>
        <p:spPr>
          <a:xfrm>
            <a:off x="1006763" y="1349735"/>
            <a:ext cx="10988190" cy="47093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5E0C87-B661-C8D6-62EC-DD4571E51924}"/>
              </a:ext>
            </a:extLst>
          </p:cNvPr>
          <p:cNvSpPr txBox="1"/>
          <p:nvPr/>
        </p:nvSpPr>
        <p:spPr>
          <a:xfrm flipH="1">
            <a:off x="1117135" y="-36744"/>
            <a:ext cx="10880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оксиды – соответствуют основаниям.</a:t>
            </a:r>
          </a:p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Кислотные оксиды – соответствуют кислотам </a:t>
            </a:r>
          </a:p>
        </p:txBody>
      </p:sp>
    </p:spTree>
    <p:extLst>
      <p:ext uri="{BB962C8B-B14F-4D97-AF65-F5344CB8AC3E}">
        <p14:creationId xmlns:p14="http://schemas.microsoft.com/office/powerpoint/2010/main" val="623723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F6688613-336C-45A5-3303-2C5C2FF9C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853645-C088-9805-A559-14709CFE4889}"/>
              </a:ext>
            </a:extLst>
          </p:cNvPr>
          <p:cNvSpPr txBox="1"/>
          <p:nvPr/>
        </p:nvSpPr>
        <p:spPr>
          <a:xfrm flipH="1">
            <a:off x="1002938" y="-781"/>
            <a:ext cx="10959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Оксиды Э</a:t>
            </a:r>
            <a:r>
              <a:rPr lang="ru-RU" sz="36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b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 </a:t>
            </a:r>
            <a:r>
              <a:rPr lang="ru-RU" sz="36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4CD2ADF4-892D-7458-93B9-AAF06ADEE005}"/>
              </a:ext>
            </a:extLst>
          </p:cNvPr>
          <p:cNvSpPr/>
          <p:nvPr/>
        </p:nvSpPr>
        <p:spPr>
          <a:xfrm>
            <a:off x="3845560" y="0"/>
            <a:ext cx="436880" cy="426720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5762E5-EF0C-393B-CC7F-F12CCD9D6C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49"/>
          <a:stretch/>
        </p:blipFill>
        <p:spPr>
          <a:xfrm>
            <a:off x="1368698" y="645550"/>
            <a:ext cx="9668309" cy="591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209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F6688613-336C-45A5-3303-2C5C2FF9C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853645-C088-9805-A559-14709CFE4889}"/>
              </a:ext>
            </a:extLst>
          </p:cNvPr>
          <p:cNvSpPr txBox="1"/>
          <p:nvPr/>
        </p:nvSpPr>
        <p:spPr>
          <a:xfrm flipH="1">
            <a:off x="1002938" y="-781"/>
            <a:ext cx="10959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Кислоты  Н</a:t>
            </a:r>
            <a:r>
              <a:rPr lang="ru-RU" sz="36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4CD2ADF4-892D-7458-93B9-AAF06ADEE005}"/>
              </a:ext>
            </a:extLst>
          </p:cNvPr>
          <p:cNvSpPr/>
          <p:nvPr/>
        </p:nvSpPr>
        <p:spPr>
          <a:xfrm>
            <a:off x="3063240" y="0"/>
            <a:ext cx="645160" cy="645550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Левая фигурная скобка 7">
            <a:extLst>
              <a:ext uri="{FF2B5EF4-FFF2-40B4-BE49-F238E27FC236}">
                <a16:creationId xmlns:a16="http://schemas.microsoft.com/office/drawing/2014/main" id="{9CC4ED01-6A91-5C03-3FC7-F134FCF7B9E7}"/>
              </a:ext>
            </a:extLst>
          </p:cNvPr>
          <p:cNvSpPr/>
          <p:nvPr/>
        </p:nvSpPr>
        <p:spPr>
          <a:xfrm rot="16200000">
            <a:off x="3747026" y="352917"/>
            <a:ext cx="152400" cy="432865"/>
          </a:xfrm>
          <a:prstGeom prst="leftBrac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F4184675-813E-E22B-9D17-FF2C20B8BD3A}"/>
              </a:ext>
            </a:extLst>
          </p:cNvPr>
          <p:cNvCxnSpPr>
            <a:cxnSpLocks/>
          </p:cNvCxnSpPr>
          <p:nvPr/>
        </p:nvCxnSpPr>
        <p:spPr>
          <a:xfrm flipH="1" flipV="1">
            <a:off x="4039659" y="645550"/>
            <a:ext cx="359621" cy="1977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D030840-B0D3-7309-F43D-4B9F7C6913CB}"/>
              </a:ext>
            </a:extLst>
          </p:cNvPr>
          <p:cNvSpPr txBox="1"/>
          <p:nvPr/>
        </p:nvSpPr>
        <p:spPr>
          <a:xfrm>
            <a:off x="4399280" y="493149"/>
            <a:ext cx="241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кислотный остаток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1E66512-5707-D7AF-5044-98195D36E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942" y="865271"/>
            <a:ext cx="8948738" cy="599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72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F6688613-336C-45A5-3303-2C5C2FF9C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853645-C088-9805-A559-14709CFE4889}"/>
              </a:ext>
            </a:extLst>
          </p:cNvPr>
          <p:cNvSpPr txBox="1"/>
          <p:nvPr/>
        </p:nvSpPr>
        <p:spPr>
          <a:xfrm flipH="1">
            <a:off x="1002938" y="-781"/>
            <a:ext cx="10959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 МеОН</a:t>
            </a:r>
            <a:r>
              <a:rPr lang="ru-RU" sz="36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4CD2ADF4-892D-7458-93B9-AAF06ADEE005}"/>
              </a:ext>
            </a:extLst>
          </p:cNvPr>
          <p:cNvSpPr/>
          <p:nvPr/>
        </p:nvSpPr>
        <p:spPr>
          <a:xfrm>
            <a:off x="4219469" y="13786"/>
            <a:ext cx="1073891" cy="653755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F4184675-813E-E22B-9D17-FF2C20B8BD3A}"/>
              </a:ext>
            </a:extLst>
          </p:cNvPr>
          <p:cNvCxnSpPr>
            <a:cxnSpLocks/>
          </p:cNvCxnSpPr>
          <p:nvPr/>
        </p:nvCxnSpPr>
        <p:spPr>
          <a:xfrm flipH="1" flipV="1">
            <a:off x="4665564" y="607645"/>
            <a:ext cx="359621" cy="1977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D030840-B0D3-7309-F43D-4B9F7C6913CB}"/>
              </a:ext>
            </a:extLst>
          </p:cNvPr>
          <p:cNvSpPr txBox="1"/>
          <p:nvPr/>
        </p:nvSpPr>
        <p:spPr>
          <a:xfrm>
            <a:off x="5177417" y="495939"/>
            <a:ext cx="241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гидроксогруппа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15DE32-6811-A3F8-1A84-F5267143E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007" y="942022"/>
            <a:ext cx="9627553" cy="562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779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F6688613-336C-45A5-3303-2C5C2FF9C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853645-C088-9805-A559-14709CFE4889}"/>
              </a:ext>
            </a:extLst>
          </p:cNvPr>
          <p:cNvSpPr txBox="1"/>
          <p:nvPr/>
        </p:nvSpPr>
        <p:spPr>
          <a:xfrm flipH="1">
            <a:off x="1033418" y="0"/>
            <a:ext cx="10959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Соли  Ме</a:t>
            </a:r>
            <a:r>
              <a:rPr lang="ru-RU" sz="36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600" b="1" baseline="30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3600" baseline="30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4CD2ADF4-892D-7458-93B9-AAF06ADEE005}"/>
              </a:ext>
            </a:extLst>
          </p:cNvPr>
          <p:cNvSpPr/>
          <p:nvPr/>
        </p:nvSpPr>
        <p:spPr>
          <a:xfrm>
            <a:off x="3215640" y="781"/>
            <a:ext cx="645160" cy="645550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FB0B1427-D113-05A1-5EA3-ACC8530CB178}"/>
              </a:ext>
            </a:extLst>
          </p:cNvPr>
          <p:cNvSpPr/>
          <p:nvPr/>
        </p:nvSpPr>
        <p:spPr>
          <a:xfrm>
            <a:off x="2371306" y="0"/>
            <a:ext cx="844333" cy="645550"/>
          </a:xfrm>
          <a:prstGeom prst="ellipse">
            <a:avLst/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8D6CB6-9684-436D-CEA7-4A793C6EF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360" y="774065"/>
            <a:ext cx="9606280" cy="590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35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F6688613-336C-45A5-3303-2C5C2FF9C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69" y="-674350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627ED5-A86A-B71C-507A-C00B84AE3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982" y="1032686"/>
            <a:ext cx="7248525" cy="11811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23676D-4B40-90D9-CF70-44BDAA034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457" y="2553335"/>
            <a:ext cx="7258050" cy="11620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8DD0A1B-94E5-AC38-EB7C-5C5C3C0C30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0947" y="3860482"/>
            <a:ext cx="9812973" cy="27735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ED445B-DFD7-01DC-AE56-93556BF82734}"/>
              </a:ext>
            </a:extLst>
          </p:cNvPr>
          <p:cNvSpPr txBox="1"/>
          <p:nvPr/>
        </p:nvSpPr>
        <p:spPr>
          <a:xfrm flipH="1">
            <a:off x="1002938" y="-781"/>
            <a:ext cx="10959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Взаимосвязь между классами неорганических  </a:t>
            </a:r>
          </a:p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веществ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73FA47-B429-FDCE-853D-554786070A72}"/>
              </a:ext>
            </a:extLst>
          </p:cNvPr>
          <p:cNvSpPr txBox="1"/>
          <p:nvPr/>
        </p:nvSpPr>
        <p:spPr>
          <a:xfrm>
            <a:off x="1230947" y="584493"/>
            <a:ext cx="5129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Генетический ряд металла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F80E12-1748-3D7B-0128-D0E69DB84248}"/>
              </a:ext>
            </a:extLst>
          </p:cNvPr>
          <p:cNvSpPr txBox="1"/>
          <p:nvPr/>
        </p:nvSpPr>
        <p:spPr>
          <a:xfrm>
            <a:off x="1155064" y="2114253"/>
            <a:ext cx="51292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Генетический ряд неметалла </a:t>
            </a:r>
          </a:p>
        </p:txBody>
      </p:sp>
    </p:spTree>
    <p:extLst>
      <p:ext uri="{BB962C8B-B14F-4D97-AF65-F5344CB8AC3E}">
        <p14:creationId xmlns:p14="http://schemas.microsoft.com/office/powerpoint/2010/main" val="1518495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F6688613-336C-45A5-3303-2C5C2FF9C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60D6D9-EA3E-6E7C-4881-353B4F629508}"/>
              </a:ext>
            </a:extLst>
          </p:cNvPr>
          <p:cNvSpPr txBox="1"/>
          <p:nvPr/>
        </p:nvSpPr>
        <p:spPr>
          <a:xfrm flipH="1">
            <a:off x="1046710" y="2344898"/>
            <a:ext cx="9751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9F7F23-72E4-2A8E-1C41-C19530121793}"/>
              </a:ext>
            </a:extLst>
          </p:cNvPr>
          <p:cNvSpPr txBox="1"/>
          <p:nvPr/>
        </p:nvSpPr>
        <p:spPr>
          <a:xfrm flipH="1">
            <a:off x="2083442" y="4155440"/>
            <a:ext cx="99542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Литература: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 химии -11: с. </a:t>
            </a:r>
            <a:r>
              <a:rPr lang="ru-RU" sz="28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15 - 21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Врублевский А.И. Химия. 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Полный курс для подготовки к  ЦТ, 2019. : с. 109 - 151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52CB45-AE3A-62E8-515D-FC6AE3626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890" y="5149685"/>
            <a:ext cx="858553" cy="12418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021478-8106-C7C8-0398-A685327D240F}"/>
              </a:ext>
            </a:extLst>
          </p:cNvPr>
          <p:cNvSpPr txBox="1"/>
          <p:nvPr/>
        </p:nvSpPr>
        <p:spPr>
          <a:xfrm flipH="1">
            <a:off x="1046710" y="0"/>
            <a:ext cx="9751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и задания:</a:t>
            </a:r>
            <a:endParaRPr lang="ru-RU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48C570-3BFE-257C-D0FC-B9A8BED2ED7B}"/>
              </a:ext>
            </a:extLst>
          </p:cNvPr>
          <p:cNvSpPr txBox="1"/>
          <p:nvPr/>
        </p:nvSpPr>
        <p:spPr>
          <a:xfrm>
            <a:off x="1112982" y="763568"/>
            <a:ext cx="62714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4"/>
              </a:rPr>
              <a:t>https://onlinetestpad.com/mnckoekapfz22</a:t>
            </a:r>
            <a:endParaRPr lang="ru-RU" sz="2400" dirty="0"/>
          </a:p>
          <a:p>
            <a:r>
              <a:rPr lang="en-US" sz="2400" dirty="0">
                <a:hlinkClick r:id="rId5"/>
              </a:rPr>
              <a:t>https://onlinetestpad.com/pqqxadsc6mdok</a:t>
            </a:r>
            <a:endParaRPr lang="ru-RU" sz="2400" dirty="0"/>
          </a:p>
          <a:p>
            <a:r>
              <a:rPr lang="en-US" sz="2400" dirty="0">
                <a:hlinkClick r:id="rId6"/>
              </a:rPr>
              <a:t>https://onlinetestpad.com/us5ekfdkspbw6</a:t>
            </a:r>
            <a:endParaRPr lang="ru-RU" sz="2400" dirty="0"/>
          </a:p>
          <a:p>
            <a:r>
              <a:rPr lang="en-US" sz="2400" dirty="0">
                <a:hlinkClick r:id="rId7"/>
              </a:rPr>
              <a:t>https://onlinetestpad.com/65fbt3ifaecq6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081161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214</Words>
  <Application>Microsoft Office PowerPoint</Application>
  <PresentationFormat>Широкоэкранный</PresentationFormat>
  <Paragraphs>45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 Молодцова</cp:lastModifiedBy>
  <cp:revision>13</cp:revision>
  <cp:lastPrinted>2026-07-06T11:41:50Z</cp:lastPrinted>
  <dcterms:created xsi:type="dcterms:W3CDTF">2023-08-14T17:29:09Z</dcterms:created>
  <dcterms:modified xsi:type="dcterms:W3CDTF">2026-09-25T05:16:57Z</dcterms:modified>
</cp:coreProperties>
</file>