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D3DD75-BFAA-4D77-8AAF-85EACFC1C09F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EFA0DC-0E12-4718-8950-1917510C88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768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Металлы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8115470" cy="50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3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Металлы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776864" cy="53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7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Металлы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418329" cy="51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8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Металлы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17235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9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Соединения металлов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797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51037"/>
            <a:ext cx="4320480" cy="417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Соединения металлов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912768" cy="46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Соединения металлов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39485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506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</TotalTime>
  <Words>10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Corbel</vt:lpstr>
      <vt:lpstr>Gill Sans MT</vt:lpstr>
      <vt:lpstr>Verdana</vt:lpstr>
      <vt:lpstr>Wingdings 2</vt:lpstr>
      <vt:lpstr>Солнцестояние</vt:lpstr>
      <vt:lpstr>Металлы</vt:lpstr>
      <vt:lpstr>Металлы</vt:lpstr>
      <vt:lpstr>Металлы</vt:lpstr>
      <vt:lpstr>Металлы</vt:lpstr>
      <vt:lpstr>Соединения металлов</vt:lpstr>
      <vt:lpstr>Соединения металлов</vt:lpstr>
      <vt:lpstr>Соединения металлов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</dc:title>
  <dc:creator>User</dc:creator>
  <cp:lastModifiedBy>Елена Молодцова</cp:lastModifiedBy>
  <cp:revision>4</cp:revision>
  <dcterms:created xsi:type="dcterms:W3CDTF">2025-01-04T20:45:53Z</dcterms:created>
  <dcterms:modified xsi:type="dcterms:W3CDTF">2026-01-08T20:28:28Z</dcterms:modified>
</cp:coreProperties>
</file>