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5" r:id="rId2"/>
    <p:sldId id="269" r:id="rId3"/>
    <p:sldId id="299" r:id="rId4"/>
    <p:sldId id="302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4B71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97" autoAdjust="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1-12T16:14:48.2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20 556,'1'-1'233,"-1"0"1,0 0-1,0 0 0,1 0 0,-1 0 0,0 0 1,1 1-1,-1-1 0,1 0 0,0 0 1,-1 0-1,1 1 0,-1-1 0,1 0 1,0 0-1,0 1 0,-1-1 0,1 1 1,0-1-1,0 1 0,0-1 0,0 1 0,0-1 1,0 1-1,0 0 0,0 0 0,-1-1 1,1 1-1,0 0 0,0 0 0,0 0 1,0 0-1,2 0 0,46 1 1540,-21-1-1058,11 1-2148,-17 0-2215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1-12T16:17:59.7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5 520,'7'-5'7497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1-12T16:19:18.7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0 308,'0'0'4625,"6"0"-4080,27 0-394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1-12T16:19:30.3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0 364,'0'0'11708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1-12T16:19:29.0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1 248,'0'0'15641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5CAC0-9E25-4FF6-8060-B5DF70978D76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D2028-8B2B-4F86-A7EF-BA2352FE0D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556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361EB-184F-AA97-F852-66ABCCA99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D79FA6-5427-5DBE-1CBF-FEA2C34206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8C86EC-520E-30D4-02AE-D825D63DE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F194DD-2C16-979F-89E8-6824D3FF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5A7504-0334-E308-207F-EA36CA5FB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85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B4D70-FC79-C2C1-BD9C-2FF36DA57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EC1C955-333A-E367-DF8B-A85BE5986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885E98-4DEA-DF1B-E522-00022141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71D9DD-2759-1373-6372-97437EBA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A28217-52A3-F0A6-CFAB-7B569AA95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05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7072461-66A7-7CF7-2459-FCDC735A2E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B40D65E-8227-013C-8B65-C4BC03EA8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5F781F-79FA-96FE-CD98-0367F00B2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F4AC62-4D79-CFAC-4728-DBE6E7B15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D6E5CC-851C-D9E9-9124-201DCB64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91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F5D8BD-C233-1212-F3BB-D8C99A425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EF6589-D074-A44B-FEDC-2186678AC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C4D57D-245F-92CA-40A6-E55A477EC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887570-CD5D-4456-28F8-C972D9DBA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572385-3C67-6220-5FF2-83AD97DB7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124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E2B8C-44A2-9D8B-9240-DE5669E52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5F0742-A802-DE72-3E3E-8D2EB479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1FD0C5-082F-A5E4-2542-357836F9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119F52-A451-256D-8391-D97FED12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F296B7-AB6E-48B3-9105-B90C86861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53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B583F-CE92-8071-1A40-AE2C9301A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50140D-14D6-7D42-4867-71A90AEF1E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A3EA1D-C2CC-F01C-2990-FD66EB078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877F1D-42DC-0EDA-6952-FDD9DC1D2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8F1AFA-D672-B7FD-766E-33D661FBF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5F823-0468-6B5D-55D7-A32C2DFC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36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0FF0F-0E0F-402B-3D02-38C48AE3D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EAA8BD-A212-D9D1-9531-B0E1AE4F1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EE007C-AF6C-DEE7-534B-485EB2AF3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2B4ED8C-6065-D3C2-FB59-EBC45C52B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27C1E2-F122-4755-91C2-D5FA2F579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D418D00-0131-CE2F-E73B-68D5E79F0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78B09B3-3F9F-98B3-5ABE-9C463C74F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4D0D8DE-7334-959C-CF9F-2A641D185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96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50D7D0-9CB0-1509-C2B2-54EE36D4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C15F8C-FD41-BA22-B6A5-904837C76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DFF579-F14E-31B8-4C79-CAEE1A359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EBE83C2-0980-3E96-4131-DAF88FE1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1BCCDC7-1457-3D7C-926A-EA2263A5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A49FAC-B6EA-911A-6BFD-42F240D9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FB34E2-A9D3-3428-5548-B7D8D3D8B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7EF9AF-E936-E161-D402-79B9660E3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A4E282-BD3D-2FD5-0216-580FA6548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B23873-CB91-5D06-9B88-770921B78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D4FE67-25E4-1A62-21A4-47A56AF9D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7E473A-09FC-AB65-596D-F587D4A6C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7B39E4-66AD-5360-CEDA-963A39571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49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C2828B-5B34-2557-10E6-F844F0106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E487AA-BDE3-BD9C-9E07-0DD9E3680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043D76-77C8-289A-8A40-CBE3F8662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626DDE-EF31-B0D2-290A-0F7B0FF03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97A62A-CA31-EE2C-4CB3-2BDA1D68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B415B91-0164-6A9E-2638-A84BA9002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71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044BA5-675B-F17C-C389-0AF6ED5FA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E91395-DF93-2F00-9184-8A7CDC915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4AF437-BF21-908B-7351-0BE8127A98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009D1-95E2-4958-93B3-74E485DFA8EF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3D40AE-1CD8-26FF-FBBF-9291478472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68E1D9-4A42-9EF9-E065-AF183B1BB6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62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00.png"/><Relationship Id="rId21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149" Type="http://schemas.openxmlformats.org/officeDocument/2006/relationships/image" Target="../media/image225.png"/><Relationship Id="rId212" Type="http://schemas.openxmlformats.org/officeDocument/2006/relationships/customXml" Target="../ink/ink5.xml"/><Relationship Id="rId5" Type="http://schemas.openxmlformats.org/officeDocument/2006/relationships/image" Target="../media/image6.png"/><Relationship Id="rId211" Type="http://schemas.openxmlformats.org/officeDocument/2006/relationships/customXml" Target="../ink/ink4.xml"/><Relationship Id="rId4" Type="http://schemas.openxmlformats.org/officeDocument/2006/relationships/customXml" Target="../ink/ink2.xml"/><Relationship Id="rId210" Type="http://schemas.openxmlformats.org/officeDocument/2006/relationships/image" Target="../media/image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69" y="-674350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4" name="TextBox 1113">
            <a:extLst>
              <a:ext uri="{FF2B5EF4-FFF2-40B4-BE49-F238E27FC236}">
                <a16:creationId xmlns:a16="http://schemas.microsoft.com/office/drawing/2014/main" id="{5EDADB54-AE71-C78D-B370-B9FBF0659DB5}"/>
              </a:ext>
            </a:extLst>
          </p:cNvPr>
          <p:cNvSpPr txBox="1"/>
          <p:nvPr/>
        </p:nvSpPr>
        <p:spPr>
          <a:xfrm flipH="1">
            <a:off x="1002938" y="-781"/>
            <a:ext cx="10959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9. Окислительно-восстановительные реакции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6584D7-8484-F48D-0D51-C193828273FC}"/>
              </a:ext>
            </a:extLst>
          </p:cNvPr>
          <p:cNvSpPr txBox="1"/>
          <p:nvPr/>
        </p:nvSpPr>
        <p:spPr>
          <a:xfrm flipH="1">
            <a:off x="1002938" y="645550"/>
            <a:ext cx="1087120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Восстановитель –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отдает электроны, 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степень окисления повышается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отдачи электронов 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окисление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3F822F-6CC9-7F1E-4A1F-CC9A755CB5D8}"/>
              </a:ext>
            </a:extLst>
          </p:cNvPr>
          <p:cNvSpPr txBox="1"/>
          <p:nvPr/>
        </p:nvSpPr>
        <p:spPr>
          <a:xfrm flipH="1">
            <a:off x="1002938" y="2582614"/>
            <a:ext cx="1087120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 –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электроны, 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степень окисления понижается</a:t>
            </a: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присоединения электронов 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2FC867F-A350-14E5-BE34-20C928B5ED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9781" y="4342676"/>
            <a:ext cx="7694155" cy="2307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63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387927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7" name="TextBox 1136">
            <a:extLst>
              <a:ext uri="{FF2B5EF4-FFF2-40B4-BE49-F238E27FC236}">
                <a16:creationId xmlns:a16="http://schemas.microsoft.com/office/drawing/2014/main" id="{18F5D3A7-9778-3A59-F559-75D50193A851}"/>
              </a:ext>
            </a:extLst>
          </p:cNvPr>
          <p:cNvSpPr txBox="1"/>
          <p:nvPr/>
        </p:nvSpPr>
        <p:spPr>
          <a:xfrm flipH="1">
            <a:off x="992778" y="0"/>
            <a:ext cx="1095940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окисления –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условный заряд атома в химическом соединении, вычисленный исходя из предположения, что все связи в соединении ионного типа (кроме ковалентных неполярных).</a:t>
            </a:r>
          </a:p>
        </p:txBody>
      </p:sp>
      <p:sp>
        <p:nvSpPr>
          <p:cNvPr id="1138" name="TextBox 1137">
            <a:extLst>
              <a:ext uri="{FF2B5EF4-FFF2-40B4-BE49-F238E27FC236}">
                <a16:creationId xmlns:a16="http://schemas.microsoft.com/office/drawing/2014/main" id="{788222EE-5B47-D44A-9FEB-99AC35E2EDDF}"/>
              </a:ext>
            </a:extLst>
          </p:cNvPr>
          <p:cNvSpPr txBox="1"/>
          <p:nvPr/>
        </p:nvSpPr>
        <p:spPr>
          <a:xfrm>
            <a:off x="992778" y="1508105"/>
            <a:ext cx="11246605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расчета степени окисления: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1) В простых веществах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равна нулю;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2) В сложном веществе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алгебраическая сумма 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степеней окисления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равна нулю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3) В сложном ионе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алгебраическая сумма 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степеней окисления всех элементов равна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заряду иона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40" name="Рисунок 1139">
            <a:extLst>
              <a:ext uri="{FF2B5EF4-FFF2-40B4-BE49-F238E27FC236}">
                <a16:creationId xmlns:a16="http://schemas.microsoft.com/office/drawing/2014/main" id="{C636DB69-D9DD-7E20-0F43-D475C4359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274" y="4506310"/>
            <a:ext cx="5343525" cy="2228850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grpSp>
        <p:nvGrpSpPr>
          <p:cNvPr id="1148" name="Группа 1147">
            <a:extLst>
              <a:ext uri="{FF2B5EF4-FFF2-40B4-BE49-F238E27FC236}">
                <a16:creationId xmlns:a16="http://schemas.microsoft.com/office/drawing/2014/main" id="{066AD90F-8267-FAC3-F9CB-BFE1A2713370}"/>
              </a:ext>
            </a:extLst>
          </p:cNvPr>
          <p:cNvGrpSpPr/>
          <p:nvPr/>
        </p:nvGrpSpPr>
        <p:grpSpPr>
          <a:xfrm>
            <a:off x="5862041" y="4617610"/>
            <a:ext cx="6265918" cy="1701450"/>
            <a:chOff x="5849440" y="4688730"/>
            <a:chExt cx="6265918" cy="1701450"/>
          </a:xfrm>
        </p:grpSpPr>
        <p:pic>
          <p:nvPicPr>
            <p:cNvPr id="1144" name="Рисунок 1143">
              <a:extLst>
                <a:ext uri="{FF2B5EF4-FFF2-40B4-BE49-F238E27FC236}">
                  <a16:creationId xmlns:a16="http://schemas.microsoft.com/office/drawing/2014/main" id="{0B220DEA-2CFA-6E14-BC29-D331E8C090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49440" y="4688730"/>
              <a:ext cx="6265918" cy="1701450"/>
            </a:xfrm>
            <a:prstGeom prst="rect">
              <a:avLst/>
            </a:prstGeom>
          </p:spPr>
        </p:pic>
        <p:grpSp>
          <p:nvGrpSpPr>
            <p:cNvPr id="1147" name="Группа 1146">
              <a:extLst>
                <a:ext uri="{FF2B5EF4-FFF2-40B4-BE49-F238E27FC236}">
                  <a16:creationId xmlns:a16="http://schemas.microsoft.com/office/drawing/2014/main" id="{2E3B9159-FD7C-3B78-F023-B0352DF2032A}"/>
                </a:ext>
              </a:extLst>
            </p:cNvPr>
            <p:cNvGrpSpPr/>
            <p:nvPr/>
          </p:nvGrpSpPr>
          <p:grpSpPr>
            <a:xfrm>
              <a:off x="9165279" y="5220625"/>
              <a:ext cx="1526588" cy="461665"/>
              <a:chOff x="9165279" y="5220625"/>
              <a:chExt cx="1526588" cy="461665"/>
            </a:xfrm>
          </p:grpSpPr>
          <p:sp>
            <p:nvSpPr>
              <p:cNvPr id="1145" name="TextBox 1144">
                <a:extLst>
                  <a:ext uri="{FF2B5EF4-FFF2-40B4-BE49-F238E27FC236}">
                    <a16:creationId xmlns:a16="http://schemas.microsoft.com/office/drawing/2014/main" id="{169C7F12-2DA7-8B44-A952-0579BEC41409}"/>
                  </a:ext>
                </a:extLst>
              </p:cNvPr>
              <p:cNvSpPr txBox="1"/>
              <p:nvPr/>
            </p:nvSpPr>
            <p:spPr>
              <a:xfrm>
                <a:off x="9165279" y="5251403"/>
                <a:ext cx="77457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000" b="1" dirty="0"/>
                  <a:t>+1, -1</a:t>
                </a:r>
              </a:p>
            </p:txBody>
          </p:sp>
          <p:sp>
            <p:nvSpPr>
              <p:cNvPr id="1146" name="TextBox 1145">
                <a:extLst>
                  <a:ext uri="{FF2B5EF4-FFF2-40B4-BE49-F238E27FC236}">
                    <a16:creationId xmlns:a16="http://schemas.microsoft.com/office/drawing/2014/main" id="{097E9042-7AD4-21E8-E019-0EE703B22FBE}"/>
                  </a:ext>
                </a:extLst>
              </p:cNvPr>
              <p:cNvSpPr txBox="1"/>
              <p:nvPr/>
            </p:nvSpPr>
            <p:spPr>
              <a:xfrm>
                <a:off x="10314841" y="5220625"/>
                <a:ext cx="3770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/>
                  <a:t>Н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08116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387927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0CDF3C9-FB63-5313-5550-0F5F80EF695C}"/>
              </a:ext>
            </a:extLst>
          </p:cNvPr>
          <p:cNvSpPr txBox="1"/>
          <p:nvPr/>
        </p:nvSpPr>
        <p:spPr>
          <a:xfrm flipH="1">
            <a:off x="1030647" y="-106516"/>
            <a:ext cx="108712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</a:p>
          <a:p>
            <a:pPr algn="ctr"/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окислительно-восстановительных реакций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9ED3D19-084A-AF0B-BEDB-7E41288C797D}"/>
                  </a:ext>
                </a:extLst>
              </p:cNvPr>
              <p:cNvSpPr txBox="1"/>
              <p:nvPr/>
            </p:nvSpPr>
            <p:spPr>
              <a:xfrm flipH="1">
                <a:off x="1132247" y="1375223"/>
                <a:ext cx="10871202" cy="5837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 </a:t>
                </a:r>
                <a:r>
                  <a:rPr lang="ru-RU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Межмолекулярные ОВР</a:t>
                </a:r>
              </a:p>
              <a:p>
                <a:r>
                  <a:rPr lang="ru-RU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 + HNO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→ Cu(NO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NO + H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endParaRPr lang="ru-RU" sz="3200" b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ru-RU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Внутримолекулярные ОВР</a:t>
                </a:r>
                <a:endParaRPr lang="en-US" sz="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KMnO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→ K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MnO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MnO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  <a:p>
                <a:endParaRPr lang="en-US" sz="3200" b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ru-RU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Реакции </a:t>
                </a:r>
                <a:r>
                  <a:rPr lang="ru-RU" sz="3200" b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диспропорционирования</a:t>
                </a:r>
                <a:r>
                  <a:rPr lang="ru-RU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3200" b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дисмутации</a:t>
                </a:r>
                <a:r>
                  <a:rPr lang="ru-RU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NaOH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NaCl + NaClO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H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</a:p>
              <a:p>
                <a:pPr marL="742950" indent="-742950">
                  <a:buAutoNum type="arabicParenR"/>
                </a:pPr>
                <a:endParaRPr lang="ru-RU" sz="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rabicParenR" startAt="4"/>
                </a:pPr>
                <a:r>
                  <a:rPr lang="ru-RU" sz="32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Реакции </a:t>
                </a:r>
                <a:r>
                  <a:rPr lang="ru-RU" sz="3200" b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контрпропорционирования</a:t>
                </a:r>
                <a:endParaRPr lang="ru-RU" sz="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+ SO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→ S + H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</a:p>
              <a:p>
                <a:endParaRPr lang="ru-RU" sz="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9ED3D19-084A-AF0B-BEDB-7E41288C79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132247" y="1375223"/>
                <a:ext cx="10871202" cy="5837495"/>
              </a:xfrm>
              <a:prstGeom prst="rect">
                <a:avLst/>
              </a:prstGeom>
              <a:blipFill>
                <a:blip r:embed="rId3"/>
                <a:stretch>
                  <a:fillRect l="-1514" t="-15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85" name="Рукописный ввод 1084">
                <a:extLst>
                  <a:ext uri="{FF2B5EF4-FFF2-40B4-BE49-F238E27FC236}">
                    <a16:creationId xmlns:a16="http://schemas.microsoft.com/office/drawing/2014/main" id="{55C87F50-5BB2-B843-8940-0D8733EFEF2C}"/>
                  </a:ext>
                </a:extLst>
              </p14:cNvPr>
              <p14:cNvContentPartPr/>
              <p14:nvPr/>
            </p14:nvContentPartPr>
            <p14:xfrm>
              <a:off x="2651440" y="6810422"/>
              <a:ext cx="59400" cy="7200"/>
            </p14:xfrm>
          </p:contentPart>
        </mc:Choice>
        <mc:Fallback xmlns="">
          <p:pic>
            <p:nvPicPr>
              <p:cNvPr id="1085" name="Рукописный ввод 1084">
                <a:extLst>
                  <a:ext uri="{FF2B5EF4-FFF2-40B4-BE49-F238E27FC236}">
                    <a16:creationId xmlns:a16="http://schemas.microsoft.com/office/drawing/2014/main" id="{55C87F50-5BB2-B843-8940-0D8733EFEF2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42440" y="6801422"/>
                <a:ext cx="77040" cy="24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73004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387927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93E0233-9741-7182-18EB-E597602F6BF1}"/>
              </a:ext>
            </a:extLst>
          </p:cNvPr>
          <p:cNvSpPr txBox="1"/>
          <p:nvPr/>
        </p:nvSpPr>
        <p:spPr>
          <a:xfrm flipH="1">
            <a:off x="1039883" y="0"/>
            <a:ext cx="61737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 электронного баланса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9472C15-7B8D-BD52-B1EF-4F98A66AFB27}"/>
                  </a:ext>
                </a:extLst>
              </p:cNvPr>
              <p:cNvSpPr txBox="1"/>
              <p:nvPr/>
            </p:nvSpPr>
            <p:spPr>
              <a:xfrm>
                <a:off x="1039883" y="941895"/>
                <a:ext cx="7910153" cy="53450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 + HNO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→ Cu(NO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NO + H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endParaRPr lang="ru-RU" sz="32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KMnO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→ K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MnO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MnO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ru-RU" sz="3200" b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NaOH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NaCl + NaClO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H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endParaRPr lang="ru-RU" sz="32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+ SO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→ S + H</a:t>
                </a:r>
                <a:r>
                  <a:rPr lang="en-US" sz="3200" b="1" baseline="-25000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</a:p>
              <a:p>
                <a:endParaRPr lang="ru-RU" sz="3200" b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9472C15-7B8D-BD52-B1EF-4F98A66AFB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9883" y="941895"/>
                <a:ext cx="7910153" cy="5345053"/>
              </a:xfrm>
              <a:prstGeom prst="rect">
                <a:avLst/>
              </a:prstGeom>
              <a:blipFill>
                <a:blip r:embed="rId3"/>
                <a:stretch>
                  <a:fillRect l="-2082" t="-18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87" name="Рукописный ввод 1086">
                <a:extLst>
                  <a:ext uri="{FF2B5EF4-FFF2-40B4-BE49-F238E27FC236}">
                    <a16:creationId xmlns:a16="http://schemas.microsoft.com/office/drawing/2014/main" id="{D5D3C74A-4C70-4ED8-E941-17E55150E7D8}"/>
                  </a:ext>
                </a:extLst>
              </p14:cNvPr>
              <p14:cNvContentPartPr/>
              <p14:nvPr/>
            </p14:nvContentPartPr>
            <p14:xfrm>
              <a:off x="11660080" y="1656662"/>
              <a:ext cx="2880" cy="2160"/>
            </p14:xfrm>
          </p:contentPart>
        </mc:Choice>
        <mc:Fallback xmlns="">
          <p:pic>
            <p:nvPicPr>
              <p:cNvPr id="1087" name="Рукописный ввод 1086">
                <a:extLst>
                  <a:ext uri="{FF2B5EF4-FFF2-40B4-BE49-F238E27FC236}">
                    <a16:creationId xmlns:a16="http://schemas.microsoft.com/office/drawing/2014/main" id="{D5D3C74A-4C70-4ED8-E941-17E55150E7D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651080" y="1647662"/>
                <a:ext cx="20520" cy="19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34" name="Группа 1133">
            <a:extLst>
              <a:ext uri="{FF2B5EF4-FFF2-40B4-BE49-F238E27FC236}">
                <a16:creationId xmlns:a16="http://schemas.microsoft.com/office/drawing/2014/main" id="{98AA9C7B-4F0C-736B-3109-53D78B0C3F02}"/>
              </a:ext>
            </a:extLst>
          </p:cNvPr>
          <p:cNvGrpSpPr/>
          <p:nvPr/>
        </p:nvGrpSpPr>
        <p:grpSpPr>
          <a:xfrm>
            <a:off x="3167320" y="1453262"/>
            <a:ext cx="548280" cy="26640"/>
            <a:chOff x="3167320" y="1453262"/>
            <a:chExt cx="548280" cy="26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103" name="Рукописный ввод 1102">
                  <a:extLst>
                    <a:ext uri="{FF2B5EF4-FFF2-40B4-BE49-F238E27FC236}">
                      <a16:creationId xmlns:a16="http://schemas.microsoft.com/office/drawing/2014/main" id="{F5BD655C-1FAD-3882-805A-105D678CA956}"/>
                    </a:ext>
                  </a:extLst>
                </p14:cNvPr>
                <p14:cNvContentPartPr/>
                <p14:nvPr/>
              </p14:nvContentPartPr>
              <p14:xfrm>
                <a:off x="3167320" y="1479542"/>
                <a:ext cx="14400" cy="360"/>
              </p14:xfrm>
            </p:contentPart>
          </mc:Choice>
          <mc:Fallback xmlns="">
            <p:pic>
              <p:nvPicPr>
                <p:cNvPr id="1103" name="Рукописный ввод 1102">
                  <a:extLst>
                    <a:ext uri="{FF2B5EF4-FFF2-40B4-BE49-F238E27FC236}">
                      <a16:creationId xmlns:a16="http://schemas.microsoft.com/office/drawing/2014/main" id="{F5BD655C-1FAD-3882-805A-105D678CA956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3158680" y="1470542"/>
                  <a:ext cx="3204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1">
              <p14:nvContentPartPr>
                <p14:cNvPr id="1114" name="Рукописный ввод 1113">
                  <a:extLst>
                    <a:ext uri="{FF2B5EF4-FFF2-40B4-BE49-F238E27FC236}">
                      <a16:creationId xmlns:a16="http://schemas.microsoft.com/office/drawing/2014/main" id="{ED1A8DDD-6EB7-E77F-AF40-A44A279B2C23}"/>
                    </a:ext>
                  </a:extLst>
                </p14:cNvPr>
                <p14:cNvContentPartPr/>
                <p14:nvPr/>
              </p14:nvContentPartPr>
              <p14:xfrm>
                <a:off x="3715240" y="1453262"/>
                <a:ext cx="360" cy="360"/>
              </p14:xfrm>
            </p:contentPart>
          </mc:Choice>
          <mc:Fallback xmlns="">
            <p:pic>
              <p:nvPicPr>
                <p:cNvPr id="1114" name="Рукописный ввод 1113">
                  <a:extLst>
                    <a:ext uri="{FF2B5EF4-FFF2-40B4-BE49-F238E27FC236}">
                      <a16:creationId xmlns:a16="http://schemas.microsoft.com/office/drawing/2014/main" id="{ED1A8DDD-6EB7-E77F-AF40-A44A279B2C23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3706600" y="144426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12">
            <p14:nvContentPartPr>
              <p14:cNvPr id="1113" name="Рукописный ввод 1112">
                <a:extLst>
                  <a:ext uri="{FF2B5EF4-FFF2-40B4-BE49-F238E27FC236}">
                    <a16:creationId xmlns:a16="http://schemas.microsoft.com/office/drawing/2014/main" id="{29401E47-21A1-FC69-BFC2-AEA7318D75C0}"/>
                  </a:ext>
                </a:extLst>
              </p14:cNvPr>
              <p14:cNvContentPartPr/>
              <p14:nvPr/>
            </p14:nvContentPartPr>
            <p14:xfrm>
              <a:off x="5482840" y="1441382"/>
              <a:ext cx="360" cy="360"/>
            </p14:xfrm>
          </p:contentPart>
        </mc:Choice>
        <mc:Fallback xmlns="">
          <p:pic>
            <p:nvPicPr>
              <p:cNvPr id="1113" name="Рукописный ввод 1112">
                <a:extLst>
                  <a:ext uri="{FF2B5EF4-FFF2-40B4-BE49-F238E27FC236}">
                    <a16:creationId xmlns:a16="http://schemas.microsoft.com/office/drawing/2014/main" id="{29401E47-21A1-FC69-BFC2-AEA7318D75C0}"/>
                  </a:ext>
                </a:extLst>
              </p:cNvPr>
              <p:cNvPicPr/>
              <p:nvPr/>
            </p:nvPicPr>
            <p:blipFill>
              <a:blip r:embed="rId213"/>
              <a:stretch>
                <a:fillRect/>
              </a:stretch>
            </p:blipFill>
            <p:spPr>
              <a:xfrm>
                <a:off x="5473840" y="143238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159928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4494</TotalTime>
  <Words>200</Words>
  <Application>Microsoft Office PowerPoint</Application>
  <PresentationFormat>Широкоэкранный</PresentationFormat>
  <Paragraphs>42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Елена Молодцова</cp:lastModifiedBy>
  <cp:revision>31</cp:revision>
  <dcterms:created xsi:type="dcterms:W3CDTF">2023-08-14T17:29:09Z</dcterms:created>
  <dcterms:modified xsi:type="dcterms:W3CDTF">2025-11-06T21:08:21Z</dcterms:modified>
</cp:coreProperties>
</file>