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76" r:id="rId5"/>
    <p:sldId id="279" r:id="rId6"/>
    <p:sldId id="277" r:id="rId7"/>
    <p:sldId id="28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-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6T18:23:13.82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98 97,'265'0,"-302"-11,10 1,-144-36,73 22,69 18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6T18:24:11.8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376 2856 24575,'-1'12'0,"-1"-1"0,0 1 0,-1-1 0,0 1 0,-1-1 0,0 0 0,-7 12 0,-11 35 0,18-39 0,4-14 0,-1-1 0,0 1 0,0-1 0,0 1 0,-1-1 0,0 1 0,1-1 0,-2 0 0,1 0 0,0 0 0,-1 0 0,0 0 0,-3 3 0,6-6 0,-1-1 0,1 0 0,-1 1 0,1-1 0,-1 0 0,0 0 0,1 0 0,-1 0 0,1 1 0,-1-1 0,0 0 0,1 0 0,-1 0 0,1 0 0,-1 0 0,0 0 0,1-1 0,-1 1 0,1 0 0,-1 0 0,1 0 0,-1 0 0,0-1 0,1 1 0,-1 0 0,1-1 0,-1 1 0,1 0 0,-1-1 0,1 1 0,0-1 0,-1 1 0,0-1 0,-13-20 0,3-3 0,1-1 0,1 0 0,-8-39 0,-11-87 0,16 82 0,3 13 0,5 22 0,-19-61 0,23 93 0,0 0 0,-1 0 0,0 0 0,1 0 0,-1 0 0,0 0 0,0 1 0,0-1 0,0 0 0,0 1 0,-1-1 0,-2-2 0,4 4 0,-1 0 0,1 0 0,0 0 0,-1 0 0,1 0 0,-1 0 0,1 0 0,0 0 0,-1 0 0,1 0 0,0 0 0,-1 1 0,1-1 0,-1 0 0,1 0 0,0 0 0,-1 1 0,1-1 0,0 0 0,0 0 0,-1 1 0,1-1 0,0 0 0,0 1 0,-1-1 0,1 0 0,0 1 0,0-1 0,0 0 0,-1 1 0,1-1 0,0 1 0,0-1 0,0 0 0,0 1 0,0 0 0,-3 7 0,1 0 0,1 0 0,-1 0 0,1 13 0,0-15 0,1 3 0,0 0 0,-1 0 0,-1 0 0,-1 9 0,3-18 0,0 0 0,0 1 0,0-1 0,0 0 0,0 0 0,0 1 0,0-1 0,0 0 0,0 1 0,0-1 0,0 0 0,0 0 0,0 1 0,0-1 0,-1 0 0,1 0 0,0 1 0,0-1 0,0 0 0,0 0 0,0 1 0,0-1 0,-1 0 0,1 0 0,0 0 0,0 1 0,0-1 0,-1 0 0,1 0 0,0 0 0,0 0 0,-1 0 0,1 1 0,0-1 0,0 0 0,-1 0 0,1 0 0,0 0 0,0 0 0,-1 0 0,1 0 0,0 0 0,-1 0 0,1 0 0,0 0 0,0 0 0,-1 0 0,1 0 0,0 0 0,0 0 0,-1 0 0,1 0 0,0-1 0,0 1 0,-1 0 0,1 0 0,0 0 0,-10-19 0,-2-21 0,2 0 0,-9-74 0,10 55 0,-13-98 0,25 220 0,15 113 0,-5 178 0,-27-453 0,-8-433 0,22 523 0,1 326 0,2-291 0,-3-26 0,1 0 0,-1 1 0,0-1 0,0 0 0,0 0 0,0 0 0,0 0 0,0 1 0,0-1 0,1 0 0,-1 0 0,0 0 0,0 0 0,0 0 0,0 0 0,1 0 0,-1 1 0,0-1 0,0 0 0,0 0 0,1 0 0,-1 0 0,0 0 0,0 0 0,0 0 0,1 0 0,-1 0 0,0 0 0,0 0 0,0 0 0,1 0 0,-1 0 0,0 0 0,0 0 0,0 0 0,0-1 0,1 1 0,-1 0 0,0 0 0,0 0 0,0 0 0,0 0 0,1 0 0,-1 0 0,0-1 0,0 1 0,0 0 0,0 0 0,0 0 0,1-1 0,23-40 0,-19 32 0,308-651 0,-299 629 0,-15 37 0,-20 54 0,17-50 0,-59 204 0,28-88 0,30-114 0,2-12 0,0-19 0,3-246 0,2 151 0,-2 74 0,2-1 0,1 1 0,2 0 0,13-52 0,-18 92 0,0 0 0,0 0 0,0 0 0,0 0 0,0 0 0,0 0 0,0 0 0,0 0 0,0 0 0,0 0 0,1 1 0,-1-1 0,0 0 0,0 0 0,0 0 0,0 0 0,0 0 0,0 0 0,0 0 0,0 0 0,0 0 0,0 0 0,0 0 0,0 0 0,0 0 0,0 0 0,0 0 0,1 0 0,-1 0 0,0 0 0,0 0 0,0 0 0,0 0 0,0 0 0,0 0 0,0 0 0,0 0 0,0 0 0,0 0 0,0 0 0,1 0 0,-1 0 0,0 0 0,0 0 0,0 0 0,0 0 0,0 0 0,0 0 0,3 16 0,-1 23 0,-3 457 0,1-491 0,0 3 0,0 1 0,-1-1 0,0 1 0,0-1 0,0 0 0,-1 1 0,0-1 0,-1 0 0,-5 10 0,8-17 0,0-1 0,0 1 0,-1-1 0,1 0 0,0 1 0,-1-1 0,1 0 0,0 1 0,-1-1 0,1 0 0,0 1 0,-1-1 0,1 0 0,0 0 0,-1 0 0,1 1 0,-1-1 0,1 0 0,-1 0 0,1 0 0,0 0 0,-1 0 0,1 0 0,-1 0 0,1 0 0,-1 0 0,1 0 0,-1 0 0,1 0 0,-1 0 0,1 0 0,0 0 0,-1 0 0,1 0 0,-1-1 0,1 1 0,0 0 0,-1 0 0,1 0 0,-1-1 0,1 1 0,0 0 0,-1-1 0,1 1 0,0 0 0,-1-1 0,1 1 0,0 0 0,0-1 0,-1 1 0,1-1 0,0 0 0,-13-25 0,12 24 0,-8-24 0,1 0 0,1-1 0,1 0 0,-2-29 0,-2-114 0,5 71 0,5 97 0,-5-38 0,-3 27 0,8 13 0,-1 0 0,1 0 0,-1 0 0,1 0 0,-1 0 0,1 0 0,0 0 0,-1 0 0,1 0 0,-1 1 0,1-1 0,-1 0 0,1 0 0,-1 0 0,1 1 0,-1-1 0,1 0 0,0 0 0,-1 1 0,1-1 0,0 0 0,-1 1 0,1-1 0,0 1 0,-1-1 0,1 0 0,0 1 0,0-1 0,-1 1 0,-11 17 0,1 0 0,0 1 0,2 0 0,-10 25 0,-22 87 0,22-67 0,16-55 0,0 0 0,0 1 0,0-1 0,1 1 0,1 0 0,-1 11 0,19-52 0,23-75 0,37-85 0,-41 118 0,-9 18 0,37-103 0,-62 150 0,1 0 0,-2 0 0,1 0 0,-1 0 0,0 0 0,0-9 0,-1 16 0,0 0 0,0 1 0,-1-1 0,1 0 0,0 0 0,0 1 0,0-1 0,0 0 0,-1 1 0,1-1 0,0 1 0,-1-1 0,1 0 0,0 1 0,-1-1 0,1 1 0,-1-1 0,1 1 0,-1-1 0,1 1 0,-1-1 0,1 1 0,-1 0 0,1-1 0,-1 1 0,0 0 0,1-1 0,-1 1 0,0 0 0,1 0 0,-1-1 0,0 1 0,1 0 0,-1 0 0,0 0 0,0 0 0,1 0 0,-1 0 0,0 0 0,1 0 0,-1 0 0,0 1 0,1-1 0,-1 0 0,0 0 0,1 1 0,-1-1 0,1 0 0,-1 1 0,0-1 0,0 1 0,-31 22 0,10-3 0,2 0 0,0 2 0,2 0 0,0 1 0,-17 31 0,27-39 0,0 0 0,1 1 0,1 0 0,0 0 0,1 0 0,1 1 0,0 0 0,1 0 0,1 0 0,1 19 0,8-447 0,-7-45 0,0 456 0,0-13 0,0 1 0,-1 0 0,-4-25 0,5 37 0,0-1 0,0 1 0,0 0 0,0-1 0,0 1 0,0-1 0,0 1 0,0-1 0,0 1 0,-1-1 0,1 1 0,0-1 0,0 1 0,0 0 0,-1-1 0,1 1 0,0-1 0,0 1 0,-1 0 0,1-1 0,0 1 0,-1 0 0,1-1 0,0 1 0,-1 0 0,1-1 0,0 1 0,-1 0 0,1 0 0,-1-1 0,1 1 0,-1 0 0,1 0 0,-1 0 0,-7 15 0,0 30 0,3 346 0,7-239 0,-1-340 0,0 195 0,0 10 0,0 0 0,2 0 0,0 0 0,1 0 0,0 0 0,10 22 0,-14-39 0,0 1 0,0-1 0,0 0 0,0 1 0,1-1 0,-1 0 0,0 1 0,0-1 0,0 0 0,0 1 0,0-1 0,1 0 0,-1 1 0,0-1 0,0 0 0,0 0 0,1 1 0,-1-1 0,0 0 0,0 0 0,1 1 0,-1-1 0,0 0 0,1 0 0,-1 0 0,0 0 0,1 0 0,-1 1 0,0-1 0,1 0 0,-1 0 0,0 0 0,1 0 0,-1 0 0,0 0 0,1 0 0,-1 0 0,0 0 0,1 0 0,-1 0 0,0 0 0,1 0 0,-1-1 0,0 1 0,1 0 0,-1 0 0,0 0 0,1 0 0,-1 0 0,0-1 0,8-18 0,-1-20 0,-2 0 0,-1 0 0,-4-63 0,0 51 0,-1-3 0,0-28 0,1 73 0,1 1 0,0-1 0,0 1 0,1 0 0,0 0 0,6-14 0,-8 22 0,0 0 0,0-1 0,0 1 0,0 0 0,0 0 0,0 0 0,0 0 0,0-1 0,0 1 0,0 0 0,0 0 0,0 0 0,0 0 0,0 0 0,0-1 0,0 1 0,0 0 0,0 0 0,1 0 0,-1 0 0,0 0 0,0 0 0,0 0 0,0 0 0,0-1 0,0 1 0,1 0 0,-1 0 0,0 0 0,0 0 0,0 0 0,0 0 0,0 0 0,1 0 0,-1 0 0,0 0 0,0 0 0,0 0 0,0 0 0,1 0 0,-1 0 0,0 0 0,0 0 0,0 0 0,0 0 0,0 0 0,1 0 0,-1 0 0,0 0 0,0 0 0,0 1 0,0-1 0,0 0 0,1 0 0,4 12 0,0 16 0,32 296 0,-45-394 0,-4 0 0,-2 1 0,-26-74 0,28 116 0,12 27 0,0-1 0,0 1 0,0 0 0,0 0 0,0 0 0,0 0 0,0-1 0,-1 1 0,1 0 0,0 0 0,0 0 0,0 0 0,0-1 0,0 1 0,0 0 0,-1 0 0,1 0 0,0 0 0,0 0 0,0 0 0,0 0 0,-1-1 0,1 1 0,0 0 0,0 0 0,0 0 0,-1 0 0,1 0 0,0 0 0,0 0 0,0 0 0,-1 0 0,1 0 0,0 0 0,0 0 0,0 0 0,-1 0 0,1 0 0,0 0 0,0 0 0,0 1 0,0-1 0,-1 0 0,1 0 0,0 0 0,0 0 0,0 0 0,-1 1 0,-4 11 0,1 18 0,4 61 0,1-55 0,-1-29 0,0-13 0,1-79 0,-1 151 0,0-49 0,0-14 0,0-5 0,0-58 0,0 45 0,0 41 0,0-9 0,0-38 0,0-527 0,1 505 0,2 33 0,2 12 0,5 15 0,-1 8 0,0 0 0,-2 1 0,-1 0 0,5 51 0,-3-20 0,24 184 0,-35-331 0,-24-161 0,24 241 0,1 31 0,1 43 0,3 197 0,-2-949 0,-1 740 0,3 76 0,-2-126 0,0 0 0,0 0 0,0 0 0,0 0 0,0 0 0,1 1 0,-1-1 0,1 0 0,0 0 0,-1 0 0,1 0 0,0 0 0,0-1 0,0 1 0,1 0 0,-1 0 0,2 1 0,-3-2 0,1-1 0,0 0 0,-1 0 0,1 0 0,-1 1 0,1-1 0,0 0 0,-1 0 0,1 0 0,-1 0 0,1 0 0,0 0 0,-1 0 0,1 0 0,-1 0 0,1-1 0,0 1 0,-1 0 0,1 0 0,-1 0 0,2-1 0,17-16 0,-7 3 0,-1-2 0,19-32 0,-24 34 0,2 1 0,0 0 0,1 0 0,0 1 0,21-21 0,-29 32 0,0 0 0,0 0 0,0 1 0,0-1 0,0 0 0,0 0 0,0 1 0,0-1 0,0 1 0,1-1 0,-1 1 0,0 0 0,0-1 0,1 1 0,-1 0 0,0 0 0,1 0 0,-1 0 0,0 0 0,0 0 0,1 0 0,-1 0 0,2 1 0,-1 0 0,0 0 0,0 0 0,0 0 0,0 1 0,-1-1 0,1 1 0,0-1 0,-1 1 0,1-1 0,-1 1 0,0 0 0,2 3 0,3 5 0,-1 0 0,-1 0 0,0 1 0,3 12 0,1 14 0,-1 1 0,-3 0 0,0 69 0,-2-36 0,-1-133 0,2 1 0,2 0 0,4 0 0,16-63 0,-15 80 0,-3 10 0,1 0 0,14-33 0,-22 65 0,1 0 0,-1 1 0,1-1 0,0 1 0,0-1 0,-1 1 0,1-1 0,0 1 0,1-1 0,-1 1 0,0 0 0,3-2 0,-4 2 0,1 1 0,-1 0 0,1 0 0,-1 0 0,1 0 0,-1 0 0,1-1 0,-1 1 0,1 0 0,-1 0 0,1 0 0,-1 0 0,1 1 0,-1-1 0,1 0 0,-1 0 0,1 0 0,-1 0 0,1 0 0,-1 1 0,1-1 0,-1 0 0,1 0 0,-1 1 0,0-1 0,1 0 0,0 1 0,3 4 0,-1 0 0,1 0 0,-1 0 0,0 0 0,5 10 0,2 5 0,9 7 0,0-1 0,2-1 0,1 0 0,1-2 0,1 0 0,44 31 0,-49-39 0,-1 0 0,-1 1 0,0 1 0,-2 1 0,0 1 0,13 20 0,-10-9 32,11 15-1429,-11-25-5429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6T18:24:24.3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897 513 24575,'4'0'0,"0"1"0,0-1 0,0 1 0,0 0 0,0 0 0,0 1 0,-1-1 0,1 1 0,0 0 0,0 0 0,3 3 0,26 10 0,-33-15 0,1 0 0,-1 0 0,0 0 0,0 0 0,1 0 0,-1 0 0,0 0 0,0 0 0,1 0 0,-1 0 0,0 0 0,0 0 0,1 0 0,-1 0 0,0 0 0,0 0 0,1 0 0,-1 0 0,0 0 0,0 0 0,1 0 0,-1 0 0,0-1 0,0 1 0,0 0 0,1 0 0,-1 0 0,0 0 0,0-1 0,0 1 0,0 0 0,1 0 0,-1 0 0,0-1 0,0 1 0,0 0 0,0 0 0,0-1 0,0 1 0,0 0 0,0 0 0,1-1 0,-1 1 0,0 0 0,0 0 0,0-1 0,-4-18 0,-13-17 0,15 34 0,-10-15 0,1 0 0,0-1 0,-15-36 0,14 30 0,0 0 0,-1 1 0,-2 1 0,0 0 0,-34-37 0,-21-28 0,46 42 0,20 37 0,1 0 0,-1 1 0,-1-1 0,1 1 0,-1 1 0,-12-14 0,17 20 0,0-1 0,-1 1 0,1 0 0,0-1 0,-1 1 0,1-1 0,-1 1 0,1-1 0,-1 1 0,1 0 0,-1 0 0,1-1 0,-1 1 0,1 0 0,-1 0 0,0-1 0,1 1 0,-1 0 0,1 0 0,-1 0 0,0 0 0,1 0 0,-1 0 0,1 0 0,-1 0 0,0 0 0,1 0 0,-1 0 0,1 0 0,-1 1 0,0-1 0,1 0 0,-1 1 0,-1 0 0,1 0 0,0 1 0,0-1 0,1 1 0,-1-1 0,0 1 0,0-1 0,1 1 0,-1-1 0,1 1 0,-1 0 0,1 1 0,-4 59 0,4-55 0,-1 17 0,2-1 0,0 1 0,2 0 0,0-1 0,12 37 0,-14-54 0,-4-7 0,-9-13 0,-14-24 0,42 96 0,-3-5 0,-8-36 0,1 0 0,1-1 0,0 1 0,1-1 0,1-1 0,15 21 0,-24-35 0,0-1 0,0 1 0,0-1 0,1 0 0,-1 1 0,0-1 0,0 1 0,1-1 0,-1 0 0,0 1 0,0-1 0,1 0 0,-1 1 0,0-1 0,1 0 0,-1 0 0,0 1 0,1-1 0,-1 0 0,1 0 0,-1 0 0,0 1 0,1-1 0,-1 0 0,1 0 0,-1 0 0,1 0 0,-1 0 0,0 0 0,1 0 0,-1 0 0,1 0 0,-1 0 0,1 0 0,-1 0 0,1 0 0,0-17 0,-11-26 0,-24-47 0,28 82 0,2 12 0,3 16 0,4 6 0,2-1 0,1 1 0,17 42 0,-13-37 0,0-10 0,0-1 0,1 0 0,0 0 0,2-1 0,1 0 0,18 20 0,-22-30 0,-5-10 0,-5-1 0,-1 1 0,1 0 0,0 0 0,-1 0 0,1 0 0,0-1 0,-1 1 0,1 0 0,-1 0 0,0 0 0,1 0 0,-1 0 0,0 0 0,0 0 0,0 0 0,-1-1 0,-6-5 0,0 0 0,-1 0 0,1 1 0,-1 0 0,-1 1 0,1 0 0,-1 0 0,0 1 0,0 0 0,0 1 0,0 0 0,-1 1 0,1 0 0,-1 0 0,0 1 0,1 1 0,-1 0 0,0 0 0,-21 4 0,-174 13 0,203-17 0,0 1 0,0-1 0,0 1 0,0 0 0,1-1 0,-1 1 0,0 1 0,0-1 0,0 0 0,1 1 0,-1-1 0,1 1 0,-1 0 0,1 0 0,-1 0 0,1 0 0,0 0 0,0 0 0,0 1 0,1-1 0,-1 1 0,-2 5 0,0 2 0,0 0 0,1 1 0,1-1 0,0 1 0,-1 12 0,-5 25 0,-7 4 0,6-21 0,0 1 0,3-1 0,0 1 0,0 33 0,5-19 0,1-3 0,-11 77 0,-9 39 0,19-155 0,0 0 0,0 0 0,0 1 0,0-1 0,-1 0 0,1-1 0,-1 1 0,0 0 0,-1 0 0,1-1 0,-1 1 0,1-1 0,-1 0 0,0 0 0,0 0 0,0 0 0,-1 0 0,1-1 0,-6 4 0,-2 2 0,6-3 0,0 0 0,0 1 0,1 0 0,0 0 0,0 0 0,0 0 0,1 0 0,0 1 0,0 0 0,-3 10 0,-18 36 0,15-36 0,1 0 0,1 1 0,0 0 0,1 0 0,1 1 0,-4 35 0,-1-4 0,-7 53-1365,8-68-5461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6T18:24:31.4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632 40 24575,'-22'0'0,"2"-1"0,0 1 0,-1 1 0,1 1 0,-32 7 0,47-8 0,1 1 0,-1-1 0,1 1 0,-1 0 0,1 0 0,0 0 0,0 1 0,0 0 0,0 0 0,0 0 0,1 0 0,-1 0 0,1 0 0,0 1 0,0 0 0,0 0 0,1 0 0,-1 0 0,1 0 0,0 0 0,0 1 0,0-1 0,1 1 0,-3 9 0,1 38 0,1-17 0,2-34 0,0 0 0,0 0 0,0-1 0,0 1 0,0 0 0,0 0 0,-1 0 0,1-1 0,0 1 0,-1 0 0,1 0 0,0-1 0,-1 1 0,1 0 0,-1-1 0,1 1 0,-1 0 0,1-1 0,-1 1 0,0-1 0,1 1 0,-1-1 0,0 1 0,1-1 0,-1 1 0,0-1 0,1 0 0,-1 1 0,-1-1 0,0 0 0,-1 1 0,1-1 0,0 0 0,-1-1 0,1 1 0,-1 0 0,1-1 0,0 1 0,0-1 0,-4-1 0,-5-3 0,0 0 0,-20-13 0,7 0 0,20 15 0,0-1 0,-1 1 0,0-1 0,1 1 0,-1 0 0,0 1 0,-9-4 0,14 6 0,-1 1 0,0-1 0,1 0 0,-1 0 0,1 0 0,-1 0 0,0 1 0,1-1 0,-1 0 0,1 0 0,-1 1 0,1-1 0,-1 1 0,1-1 0,-1 0 0,1 1 0,-1-1 0,1 1 0,-1-1 0,1 1 0,0-1 0,-1 1 0,1-1 0,0 1 0,-1 0 0,1-1 0,0 1 0,0 0 0,-10 27 0,6-14 0,-5 8 0,2 1 0,1 0 0,1 0 0,1 0 0,-1 26 0,2-24 0,2-21 0,1 0 0,-1-1 0,0 1 0,0-1 0,0 1 0,0 0 0,0-1 0,-1 0 0,0 1 0,0-1 0,-4 5 0,5-7 0,0 0 0,1 0 0,-1-1 0,0 1 0,-1 0 0,1-1 0,0 1 0,0-1 0,0 0 0,0 1 0,0-1 0,0 0 0,0 1 0,-1-1 0,1 0 0,0 0 0,0 0 0,0 0 0,-1 0 0,1-1 0,0 1 0,0 0 0,0 0 0,0-1 0,0 1 0,0-1 0,-1 1 0,1-1 0,0 1 0,0-1 0,0 0 0,0 1 0,1-1 0,-1 0 0,0 0 0,0 0 0,0 0 0,1 0 0,-2-1 0,-5-6 0,1 0 0,0 0 0,0-1 0,1 1 0,0-1 0,-5-13 0,-20-62 0,17 45 0,12 35 0,0 1 0,0-1 0,0 1 0,0-1 0,0 1 0,1-1 0,0 1 0,-1-1 0,1 0 0,1 1 0,-1-1 0,0 1 0,1-1 0,0 1 0,0-1 0,0 1 0,0-1 0,0 1 0,1 0 0,3-5 0,-2 4 0,0 1 0,0 0 0,0 0 0,1 0 0,0 0 0,-1 0 0,1 1 0,0 0 0,0 0 0,1 0 0,-1 0 0,0 1 0,0-1 0,1 1 0,-1 0 0,6 0 0,28-2 0,-32 4 0,0-1 0,0 0 0,1-1 0,-1 1 0,0-1 0,0-1 0,0 1 0,0-1 0,0 0 0,7-3 0,-13 5 0,0 0 0,0 0 0,0 0 0,0 0 0,-1 0 0,1 0 0,0 0 0,0 0 0,0-1 0,0 1 0,0 0 0,0 0 0,0 0 0,0 0 0,0 0 0,0 0 0,0 0 0,-1 0 0,1 0 0,0 0 0,0 0 0,0 0 0,0 0 0,0 0 0,0 0 0,0 0 0,0 0 0,0-1 0,0 1 0,0 0 0,0 0 0,0 0 0,0 0 0,0 0 0,0 0 0,0 0 0,0 0 0,0 0 0,0 0 0,0 0 0,0-1 0,0 1 0,0 0 0,0 0 0,0 0 0,0 0 0,0 0 0,0 0 0,0 0 0,-1 0 0,1 1 0,-1-1 0,1 0 0,0 1 0,-1-1 0,1 1 0,0-1 0,-1 0 0,1 1 0,0-1 0,0 1 0,-1-1 0,1 1 0,0-1 0,0 1 0,0-1 0,0 1 0,0-1 0,-1 1 0,1-1 0,0 1 0,0-1 0,0 1 0,0-1 0,1 1 0,-1-1 0,0 2 0,1 5 0,1 0 0,0 0 0,0 0 0,1 0 0,0-1 0,5 9 0,-8-13 0,1 0 0,1 0 0,-1 0 0,0 0 0,0 0 0,1 0 0,-1 0 0,1-1 0,0 1 0,0-1 0,-1 1 0,1-1 0,0 1 0,0-1 0,0 0 0,0 0 0,0 0 0,1 0 0,-1-1 0,0 1 0,0 0 0,1-1 0,2 1 0,-4-1 0,0-1 0,0 1 0,0 0 0,0 0 0,0-1 0,0 1 0,0 0 0,0-1 0,-1 1 0,1-1 0,0 0 0,0 1 0,0-1 0,0 0 0,-1 1 0,1-1 0,0 0 0,-1 0 0,1 0 0,0 1 0,-1-1 0,1 0 0,-1 0 0,1 0 0,-1 0 0,0 0 0,1 0 0,-1 0 0,0 0 0,0 0 0,0 0 0,0 0 0,0 0 0,0 0 0,0 0 0,0 0 0,0-1 0,0 1 0,-1-1 0,0-7 0,-1 0 0,-1 0 0,-4-13 0,4 16 0,-30-87-1365,18 50-5461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6T18:24:37.8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421 356 24575,'-1'0'0,"-1"0"0,1 0 0,0 1 0,0-1 0,0 0 0,0 1 0,0-1 0,0 1 0,0 0 0,0-1 0,0 1 0,0 0 0,0-1 0,0 1 0,0 0 0,0 0 0,1 0 0,-1 0 0,0 0 0,0 0 0,1 0 0,-1 0 0,1 0 0,-1 0 0,1 0 0,0 0 0,-1 1 0,1-1 0,0 0 0,0 0 0,0 0 0,0 1 0,0-1 0,0 1 0,2 47 0,-1-44 0,-1 12 0,-5-19 0,-12-29 0,10 17 0,-9-17 0,-2 1 0,-2 1 0,0 1 0,-2 0 0,-1 2 0,-1 0 0,-1 2 0,-31-23 0,30 27 0,1 0 0,-29-31 0,26 16-1365,14 20-5461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6T18:24:41.8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321 214 24575,'2'1'0,"0"-1"0,-1 1 0,1 0 0,0 0 0,-1 0 0,1 0 0,-1 0 0,0 0 0,1 1 0,-1-1 0,0 0 0,0 1 0,1-1 0,-1 1 0,0-1 0,-1 1 0,1 0 0,0-1 0,0 1 0,-1 0 0,1 0 0,-1-1 0,1 1 0,-1 3 0,1-3 0,-1 1 0,1 0 0,0-1 0,0 1 0,0-1 0,1 0 0,-1 1 0,0-1 0,1 0 0,0 0 0,-1 0 0,4 3 0,-6-5 0,1-1 0,0 1 0,0 0 0,0 0 0,0 0 0,0-1 0,-1 1 0,1 0 0,0 0 0,0-1 0,0 1 0,0 0 0,0 0 0,0-1 0,0 1 0,0 0 0,0 0 0,0 0 0,0-1 0,0 1 0,0 0 0,0 0 0,0-1 0,0 1 0,0 0 0,0 0 0,0-1 0,0 1 0,1 0 0,-1 0 0,0 0 0,0-1 0,0 1 0,0 0 0,0 0 0,1 0 0,-1-1 0,0 1 0,0 0 0,0 0 0,1 0 0,-1 0 0,0 0 0,0 0 0,1 0 0,-1-1 0,0 1 0,0 0 0,0 0 0,1 0 0,-1 0 0,0 0 0,0 0 0,1 0 0,-1 0 0,0 0 0,0 0 0,1 0 0,-1 0 0,0 0 0,0 1 0,1-1 0,-1 0 0,0 0 0,0 0 0,0 0 0,1 0 0,-9-19 0,2 9 0,0 1 0,-1 1 0,0 0 0,-1 0 0,0 0 0,-11-8 0,-60-39 0,56 40 0,-131-91 0,151 104-136,0 1-1,0-1 1,1 1-1,-1 0 1,-1 0-1,1 0 1,0 0-1,0 0 0,-5 0 1,-6 1-6690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6T18:25:1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6T18:32:4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6T18:32:4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6T18:23:15.04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0,'6'0,"7"0,8 0,5 0,5 6,8 2,4 0,-1 4,-1 0,-1-2,-3-3,-1-2,-1-3,-7-1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6T18:23:15.64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6T18:23:16.10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6T18:23:16.44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6T18:23:21.15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5722 11768,'1'78,"-3"89,2-162,0 0,-1 0,0 0,0 0,0 0,0 0,-1-1,0 1,0 0,0-1,0 0,-5 7,4-9,1 1,-1-1,1 0,-1 0,0 0,0 0,0 0,0-1,0 1,-1-1,1 0,0 0,-1 0,1-1,0 1,-1-1,1 0,-6 0,-12-2,0-1,0-1,0-1,1-1,0 0,-35-18,10 6,0 1,12 5,-40-20,73 32,0 0,1 0,-1 0,0 1,0-1,0 0,0 0,0 0,1 0,-1 0,0 0,0 0,0 0,0 0,0 0,1 0,-1 0,0 0,0 0,0-1,0 1,0 0,0 0,1 0,-1 0,0 0,0 0,0 0,0 0,0 0,0 0,0 0,1-1,-1 1,0 0,0 0,0 0,0 0,0 0,0 0,0-1,0 1,0 0,0 0,0 0,0 0,0 0,0-1,0 1,0 0,0 0,0 0,0 0,0 0,0-1,0 1,0 0,0 0,0 0,0 0,0 0,0 0,-1-1,1 1,0 0,16-1,5 3,-1 2,0 0,0 1,0 2,0 0,28 14,-23-9,1-1,0-2,36 8,-56-16,49 6,-53-7,0 0,0 0,0 0,-1 0,1 0,0 0,0-1,-1 1,1 0,0-1,-1 0,1 1,0-1,-1 0,1 0,-1 0,1 0,-1 0,0 0,1 0,-1 0,0-1,0 1,0 0,2-3,-3 2,0 0,1 1,-1-1,0 0,0 1,0-1,-1 1,1-1,0 0,-1 1,1-1,0 1,-1-1,0 1,1-1,-1 1,0-1,0 1,0 0,0 0,0-1,-2-1,-33-28,26 23,-62-42,52 37,0 0,0-2,-30-29,47 41,1 1,0 0,0-1,1 1,-1-1,1 1,-1-1,1 0,0 0,0 0,0 0,0 1,0-6,1 7,0 0,0-1,0 1,1-1,-1 1,0 0,1-1,-1 1,1 0,0 0,-1-1,1 1,0 0,0 0,0 0,0 0,0 0,0 0,0 0,0 0,0 0,0 1,0-1,1 0,-1 1,0-1,1 1,-1-1,0 1,3-1,6-1,0 0,0 1,0 0,0 0,0 1,0 0,17 3,74 19,-54-10,295 49,-334-60,-2 0,0 0,0 0,0-1,0 0,0 0,0 0,-1-1,12-2,-17 2,1 1,-1 0,1 0,-1-1,1 1,-1 0,1-1,-1 1,1-1,-1 1,1 0,-1-1,0 1,1-1,-1 1,0-1,1 1,-1-1,0 0,0 1,0-1,1 1,-1-1,0 1,0-1,0 0,0 1,0-1,0 0,-8-20,-21-15,28 35,-14-15,0 0,-1 1,-1 1,-1 0,0 1,-1 1,0 1,0 1,-1 0,-1 1,0 2,-35-9,16 7,-1-3,-49-20,-38-11,122 41,1 0,-1 1,1 0,0 0,-1 0,1 1,-9-1,14 1,-1 1,0-1,0 0,1 0,-1 0,0 1,0-1,1 0,-1 1,0-1,1 0,-1 1,0-1,1 1,-1-1,1 1,-1-1,1 1,-1 0,0 1,1-1,-1 1,1-1,-1 1,1-1,0 1,0 0,0-1,0 1,0-1,0 1,1 0,-1-1,0 1,1 1,1 1,-1 0,1 0,0 0,0-1,0 1,0 0,1-1,-1 0,1 0,0 0,0 0,0 0,0 0,1-1,4 4,7 2,0-1,26 10,3 0,52 33,-176-89,40 22,-52-31,75 38,11 7,-1-1,1 1,-1 1,0-1,-9-1,15 3,-1 1,1 0,0 0,-1-1,1 1,0 0,-1 0,1 0,0 1,-1-1,1 0,0 0,-1 1,1-1,0 1,0-1,-1 1,1-1,0 1,0 0,0 0,0 0,0-1,0 1,0 0,0 0,0 0,1 0,-1 1,0-1,0 0,1 0,-1 0,1 1,-1-1,1 2,-1 2,0 0,1 0,0 0,0 1,1-1,-1 0,1 0,0 0,1 0,-1 0,1-1,2 6,32 59,-31-59,20 27,1-1,2-2,1 0,1-2,53 43,-66-65,-17-10,0 0,0 0,1 0,-1 0,0 0,0 0,1 0,-1 0,0 0,0 0,1 0,-1 0,0 0,0 0,1-1,-1 1,0 0,0 0,0 0,1 0,-1 0,0 0,0-1,0 1,1 0,-1 0,0 0,0-1,0 1,0 0,0 0,0 0,1-1,-1 1,0 0,0-3,0 1,0-1,0 1,0-1,0 1,-1-1,1 1,-1 0,0-1,0 1,-1-4,-18-31,-1 0,-1 2,-36-44,3 4,-14-27,115 182,-27-54,221 324,-240-349,1-1,-1 1,0 0,0-1,1 1,-1 0,1-1,-1 1,0-1,1 1,-1-1,1 1,-1-1,1 1,0-1,-1 1,1-1,-1 0,1 1,0-1,-1 0,1 1,0-1,0 0,-1 0,1 0,0 0,-1 0,1 0,0 0,0 0,-1 0,1 0,0 0,-1 0,2-1,0 0,0-1,0 0,0 0,-1 0,1 0,-1 0,0 0,1 0,-1-1,2-3,12-36,0-1,-3 0,7-49,-2 12,106-414,-34 141,-79 314,-4 19,-1-1,-1 1,0-1,-2 0,1-26,-8 32,5 15,-1 0,1-1,0 1,-1 0,1 0,0 0,-1 0,1-1,0 1,0 0,-1 0,1 0,-1 0,1 0,0 0,-1 0,1 0,0 0,-1 0,1 0,0 0,-1 0,1 0,0 0,-1 1,1-1,0 0,-1 0,1 1,-5 2,0 0,1 1,0 0,0 0,0 0,1 0,-1 1,1-1,-4 7,-29 58,30-56,-41 89,-54 177,-2 122,71-224,30-227,11-75,28-128,45-121,-81 371,64-231,-63 229,-1 1,1-1,0 1,1-1,-1 1,4-4,-6 7,0 1,1-1,-1 1,1-1,-1 1,1 0,-1-1,1 1,-1 0,1-1,-1 1,1 0,-1 0,1-1,0 1,-1 0,1 0,-1 0,1 0,0 0,0 0,0 0,0 1,0-1,0 1,0-1,0 1,0 0,0-1,0 1,0 0,0-1,0 1,-1 0,1 0,0 0,-1 0,2 1,4 8,0 1,-1 0,0 0,-1 0,0 1,0 0,2 19,2 4,83 422,-73-319,1 193,-20-292,-3-30,0-11,-4-16,-25-85,6-2,4 0,4-2,-7-182,26 251,3 29,1 12,3 17,1 30,5 85,-6-35,3-17,-1-9,0 117,-9-190,0 0,0 0,0-1,0 1,0 0,0 0,0-1,0 1,0 0,0 0,-1-1,1 1,0 0,-1 0,1-1,0 1,-1 0,1-1,-1 1,1-1,-2 2,1-2,1 0,-1 0,1 0,-1 0,1 0,-1 0,0 0,1 0,-1 0,1 0,-1 0,1-1,-1 1,0 0,1 0,-1-1,1 1,0 0,-1-1,1 1,-2-1,-22-29,6-1,2-1,0 0,3-2,-18-63,-20-149,39 178,-65-523,39-5,-34-313,46 745,-7 2,-81-235,-163-296,-427-761,402 881,-26 13,107 216,-448-715,-85-111,-106 71,768 996,-637-691,593 659,-184-141,213 195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6T18:23:44.2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436 1459 24575,'1'42'0,"0"-26"0,-1 1 0,0-1 0,-1 0 0,0 0 0,-5 19 0,6-34 0,-1 0 0,1 0 0,0 0 0,0 0 0,-1 0 0,1 0 0,0-1 0,-1 1 0,1 0 0,-1 0 0,1 0 0,-1 0 0,0 0 0,1-1 0,-1 1 0,0 0 0,-1 0 0,2-1 0,-1 0 0,1 0 0,-1 0 0,1 0 0,0 0 0,-1 0 0,1-1 0,-1 1 0,1 0 0,0 0 0,-1-1 0,1 1 0,0 0 0,-1-1 0,1 1 0,0 0 0,-1-1 0,1 1 0,0 0 0,0-1 0,-1 1 0,1 0 0,0-1 0,0 1 0,0-1 0,0 0 0,-13-43 0,11 34 0,-14-56 0,12 41 0,-2 1 0,-1 0 0,-1 0 0,-14-29 0,9 23 0,10 22 0,0 1 0,0 0 0,0 0 0,-1 0 0,0 0 0,-1 1 0,1 0 0,-10-9 0,14 15 0,0 0 0,0-1 0,0 1 0,0 0 0,0 0 0,-1 0 0,1 0 0,0 0 0,0 0 0,0 0 0,-1 0 0,1 0 0,0 0 0,0 0 0,0 0 0,0 0 0,-1 0 0,1 0 0,0 0 0,0 0 0,0 0 0,-1 0 0,1 0 0,0 0 0,0 0 0,0 0 0,0 0 0,-1 0 0,1 0 0,0 0 0,0 0 0,0 0 0,0 1 0,-1-1 0,1 0 0,0 0 0,0 0 0,0 0 0,0 0 0,0 1 0,-1-1 0,-3 11 0,2 16 0,2-26 0,-11 114 0,-51 219 0,16-110 0,42-196 0,4-21 0,-1 1 0,0 0 0,0-1 0,-1 1 0,0 0 0,0-1 0,-1 0 0,0 1 0,0-1 0,-6 8 0,9-15 0,0 0 0,0 0 0,0 1 0,0-1 0,-1 0 0,1 0 0,0 0 0,0 0 0,0 0 0,0 1 0,0-1 0,-1 0 0,1 0 0,0 0 0,0 0 0,0 0 0,0 0 0,-1 0 0,1 0 0,0 0 0,0 0 0,0 0 0,-1 1 0,1-1 0,0 0 0,0 0 0,0-1 0,-1 1 0,1 0 0,0 0 0,0 0 0,0 0 0,-1 0 0,1 0 0,0 0 0,0 0 0,0 0 0,0 0 0,-1 0 0,1 0 0,0-1 0,0 1 0,0 0 0,0 0 0,-1 0 0,1 0 0,0-1 0,-5-13 0,0-16 0,0-77 0,10-121 0,4 158 0,-9 66 0,1 1 0,0-1 0,0 1 0,0-1 0,0 1 0,0 0 0,1-1 0,0 1 0,-1 0 0,1 0 0,0 0 0,1 0 0,-1 0 0,0 1 0,1-1 0,3-2 0,-5 4 0,-1 1 0,1 0 0,0 0 0,-1 0 0,1 0 0,0 0 0,-1-1 0,1 1 0,0 0 0,-1 0 0,1 1 0,0-1 0,-1 0 0,1 0 0,-1 0 0,1 0 0,0 1 0,-1-1 0,1 0 0,-1 0 0,1 1 0,0-1 0,-1 0 0,1 1 0,-1-1 0,1 1 0,-1-1 0,0 1 0,1-1 0,-1 1 0,1-1 0,-1 1 0,1 0 0,-1 0 0,0-1 0,1 1 0,-1 0 0,0-1 0,1 1 0,-1-1 0,1 1 0,-1-1 0,1 1 0,0-1 0,-1 1 0,1-1 0,-1 1 0,1-1 0,0 0 0,-1 0 0,1 1 0,0-1 0,-1 0 0,1 0 0,0 1 0,-1-1 0,1 0 0,0 0 0,0 0 0,-1 0 0,1 0 0,0 0 0,0 0 0,-1-1 0,1 1 0,0 0 0,-1 0 0,1 0 0,0-1 0,-1 1 0,1 0 0,0-1 0,-1 1 0,1-1 0,-1 1 0,1-1 0,-1 1 0,1-1 0,-1 1 0,1-2 0,8-7 0,-1 0 0,-1-1 0,0 0 0,0-1 0,-1 0 0,6-13 0,6-10 0,39-75 0,-25 44 0,45-65 0,-76 128 0,0 0 0,0 1 0,0-1 0,0 1 0,0-1 0,0 1 0,1-1 0,-1 1 0,0 0 0,1 0 0,-1 0 0,1-1 0,-1 1 0,1 1 0,0-1 0,-1 0 0,1 0 0,0 1 0,0-1 0,2 0 0,-3 2 0,0-1 0,0 1 0,0 0 0,1 0 0,-1 0 0,0 0 0,-1 0 0,1 0 0,0 0 0,0 0 0,0 0 0,-1 0 0,1 0 0,0 1 0,-1-1 0,1 0 0,-1 0 0,0 1 0,1-1 0,-1 0 0,0 1 0,0-1 0,0 0 0,0 1 0,0-1 0,0 2 0,3 45 0,-2-1 0,-8 63 0,7-105 0,0 0 0,-1 0 0,0 0 0,0-1 0,0 1 0,-1 0 0,1 0 0,-5 8 0,5-13 0,1 0 0,0 1 0,0-1 0,0 0 0,0 0 0,0 0 0,0 0 0,0 0 0,0 1 0,-1-1 0,1 0 0,0 0 0,0 0 0,0 0 0,0 0 0,0 0 0,-1 0 0,1 1 0,0-1 0,0 0 0,0 0 0,0 0 0,-1 0 0,1 0 0,0 0 0,0 0 0,0 0 0,-1 0 0,1 0 0,0 0 0,0 0 0,0 0 0,0 0 0,-1 0 0,1 0 0,0 0 0,0 0 0,0 0 0,-1-1 0,1 1 0,0 0 0,0 0 0,0 0 0,0 0 0,0 0 0,-1 0 0,1-1 0,-5-11 0,0-16 0,3-2 0,2 0 0,1-1 0,1 1 0,2 1 0,1-1 0,1 0 0,2 1 0,1 0 0,1 1 0,18-36 0,-28 62 0,1 1 0,-1 0 0,1 0 0,-1 0 0,1-1 0,0 1 0,0 0 0,-1 0 0,1 0 0,0 0 0,0 0 0,0 1 0,0-1 0,0 0 0,0 0 0,0 1 0,1-1 0,1 0 0,-3 1 0,1 0 0,-1 0 0,1 1 0,-1-1 0,1 0 0,-1 1 0,1-1 0,-1 1 0,1-1 0,-1 1 0,1-1 0,-1 0 0,0 1 0,1 0 0,-1-1 0,0 1 0,1-1 0,-1 1 0,0-1 0,0 1 0,0 0 0,0-1 0,1 1 0,-1-1 0,0 2 0,4 55 0,-4-51 0,-1 32 0,-1-1 0,-15 73 0,-29 74 0,19-86 0,20-72 0,7-26 0,0 0 0,0 0 0,0 0 0,0 0 0,0 0 0,0 0 0,0-1 0,0 1 0,0 0 0,0 0 0,-1 0 0,1 0 0,0 0 0,0 0 0,0 0 0,0 0 0,0 0 0,0 0 0,0 0 0,0 0 0,0 0 0,0 0 0,0 0 0,0 0 0,0 0 0,0 0 0,0 0 0,-1 0 0,1 0 0,0 0 0,0 0 0,0 0 0,0 0 0,0 0 0,0 0 0,0 0 0,0 0 0,0 0 0,0 0 0,0 0 0,0 0 0,0 0 0,-1 0 0,1 0 0,0 0 0,0 0 0,0 0 0,0 0 0,0 0 0,0 0 0,0 0 0,0 0 0,0 0 0,0 0 0,0 0 0,0 1 0,-3-14 0,1-16 0,4-104 0,-4 141 0,1-1 0,-1 0 0,-1 0 0,1-1 0,-7 12 0,-5 14 0,-10 51 0,17-52 0,-2 0 0,-22 49 0,11-36 0,-18 65 0,34-103 0,2-10 0,-1-22 0,2-34 0,3 32 0,-1 22 0,-7 24 0,3-8 0,1 0 0,-1 0 0,0 0 0,-1-1 0,1 0 0,-2 1 0,0-1 0,0 0 0,-6 8 0,11-17 0,-1 0 0,1 0 0,0 0 0,0 1 0,0-1 0,0 0 0,-1 0 0,1 0 0,0 0 0,0 0 0,0 0 0,0 0 0,-1 0 0,1 1 0,0-1 0,0 0 0,0 0 0,-1 0 0,1 0 0,0 0 0,0 0 0,0 0 0,-1 0 0,1 0 0,0 0 0,0 0 0,0 0 0,-1-1 0,1 1 0,0 0 0,0 0 0,0 0 0,-1 0 0,1 0 0,0 0 0,0 0 0,0 0 0,0-1 0,0 1 0,-1 0 0,1 0 0,0 0 0,0 0 0,0-1 0,0 1 0,0 0 0,0 0 0,0 0 0,-1-1 0,-4-16 0,2-17 0,5 9 0,1 1 0,2 0 0,0 1 0,1-1 0,1 1 0,1 0 0,2 1 0,12-24 0,-21 44 0,0 0 0,0 0 0,0 0 0,0 1 0,0-1 0,1 0 0,-1 1 0,0-1 0,1 1 0,2-2 0,-4 3 0,0-1 0,1 1 0,-1 0 0,0 0 0,1 0 0,-1 0 0,0 0 0,1 0 0,-1 0 0,0 0 0,1 0 0,-1 0 0,0 0 0,1 0 0,-1 0 0,0 0 0,1 0 0,-1 0 0,0 0 0,0 0 0,1 0 0,-1 1 0,0-1 0,1 0 0,-1 0 0,0 0 0,0 1 0,1-1 0,-1 0 0,0 0 0,0 0 0,0 1 0,1-1 0,-1 0 0,0 1 0,0-1 0,2 4 0,-1 0 0,1 0 0,-1 0 0,-1 0 0,1 0 0,0 0 0,-1 0 0,0 0 0,0 5 0,-1 18 0,-2 0 0,0 0 0,-2 0 0,-1-1 0,-1 1 0,-18 42 0,25-69 0,0 1 0,0-1 0,0 1 0,-1-1 0,1 1 0,0-1 0,0 0 0,0 1 0,0-1 0,0 1 0,-1-1 0,1 0 0,0 1 0,0-1 0,0 0 0,-1 1 0,1-1 0,0 0 0,-1 1 0,1-1 0,0 0 0,-1 0 0,1 1 0,0-1 0,-1 0 0,1 0 0,0 1 0,-1-1 0,1 0 0,-1 0 0,1 0 0,-1 0 0,1 0 0,0 0 0,-1 0 0,1 0 0,-1 0 0,-5-16 0,2-32 0,4 48 0,0-25 0,1 1 0,1 0 0,6-30 0,-7 46 0,1 0 0,0 0 0,0 0 0,1 0 0,0 1 0,1-1 0,-1 1 0,1 0 0,1 0 0,-1 0 0,1 1 0,12-13 0,-17 19 0,0 0 0,0 0 0,0-1 0,1 1 0,-1 0 0,0 0 0,0 0 0,1 0 0,-1-1 0,0 1 0,0 0 0,1 0 0,-1 0 0,0 0 0,1 0 0,-1 0 0,0 0 0,1 0 0,-1-1 0,0 1 0,0 0 0,1 0 0,-1 1 0,0-1 0,1 0 0,-1 0 0,0 0 0,1 0 0,-1 0 0,0 0 0,0 0 0,1 0 0,-1 0 0,0 1 0,1-1 0,3 12 0,-3 22 0,-1-30 0,-7 120 0,43-240 0,-30 90 0,18-60 0,-21 78 0,-1 1 0,2-1 0,-1 0 0,1 1 0,0 0 0,1 0 0,10-12 0,-15 18 0,1 1 0,-1 0 0,0-1 0,0 1 0,1 0 0,-1-1 0,0 1 0,1 0 0,-1 0 0,1-1 0,-1 1 0,0 0 0,1 0 0,-1-1 0,1 1 0,-1 0 0,1 0 0,-1 0 0,0 0 0,1 0 0,-1 0 0,1 0 0,-1 0 0,1 0 0,-1 0 0,1 0 0,-1 0 0,1 0 0,-1 0 0,1 0 0,-1 0 0,0 1 0,1-1 0,8 16 0,-5 25 0,-9 8 0,-20 96 0,25-146 0,0 1 0,0 0 0,-1 0 0,1 0 0,0 0 0,0 0 0,0 0 0,0 0 0,0 0 0,0 0 0,0 0 0,0 0 0,0 0 0,0 0 0,0 0 0,0 0 0,0 0 0,0 0 0,0 0 0,0 0 0,0 0 0,0 0 0,0 0 0,0 0 0,-1 0 0,1 0 0,0 0 0,0 0 0,0 0 0,0-12 0,3-20 0,11-20 0,3 0 0,2 1 0,40-77 0,-59 126 0,1 0 0,0 0 0,0 0 0,0 1 0,0-1 0,1 0 0,-1 0 0,0 1 0,1-1 0,-1 1 0,4-3 0,-5 4 0,0 0 0,1 0 0,-1 0 0,0 0 0,1 0 0,-1 1 0,0-1 0,1 0 0,-1 0 0,0 0 0,1 0 0,-1 0 0,0 1 0,0-1 0,1 0 0,-1 0 0,0 0 0,1 1 0,-1-1 0,0 0 0,0 1 0,0-1 0,1 0 0,-1 0 0,0 1 0,0-1 0,0 0 0,0 1 0,0-1 0,0 0 0,1 1 0,-1-1 0,0 0 0,0 1 0,0-1 0,0 0 0,0 1 0,0 0 0,1 57 0,-1-45 0,-2 28 0,-2-1 0,-1 0 0,-2 0 0,-2-1 0,-21 60 0,30-97 0,0-1 0,0 0 0,-1 0 0,1 0 0,0 0 0,-1 0 0,1 0 0,-1 0 0,1 0 0,-1 0 0,1 0 0,-1 0 0,0 0 0,0 0 0,1 0 0,-1 0 0,0 0 0,-2 1 0,3-3 0,-1 0 0,1 1 0,-1-1 0,1 0 0,-1 0 0,1 1 0,-1-1 0,1 0 0,0 0 0,0 1 0,-1-1 0,1 0 0,0 0 0,0 0 0,0 0 0,0 1 0,0-1 0,0-1 0,-1-55 0,5 19 0,1 0 0,3 0 0,0 1 0,3 0 0,1 1 0,1 0 0,3 1 0,32-57 0,-45 87 0,0 0 0,1 0 0,-1 0 0,1 0 0,0 1 0,6-6 0,-10 10 0,1-1 0,-1 1 0,0 0 0,1 0 0,-1-1 0,0 1 0,1 0 0,-1 0 0,0-1 0,1 1 0,-1 0 0,1 0 0,-1 0 0,1 0 0,-1 0 0,0 0 0,1 0 0,-1 0 0,1 0 0,-1 0 0,0 0 0,1 0 0,-1 0 0,1 0 0,-1 0 0,1 0 0,-1 0 0,0 1 0,1-1 0,-1 0 0,1 1 0,0 0 0,0 0 0,-1 1 0,1-1 0,-1 0 0,1 1 0,-1-1 0,1 1 0,-1-1 0,0 1 0,0-1 0,1 1 0,-1-1 0,0 1 0,-1 1 0,-1 15 0,-1-1 0,0 0 0,-2 0 0,0 0 0,0 0 0,-17 31 0,-4 14 0,14-17 0,-4 13 0,15-54 0,-1 0 0,1 0 0,-1 0 0,0 0 0,-1-1 0,1 1 0,-1 0 0,1-1 0,-7 6 0,8-8 0,1-1 0,-1 1 0,1-1 0,-1 0 0,0 1 0,1-1 0,-1 0 0,0 0 0,1 1 0,-1-1 0,0 0 0,1 0 0,-1 0 0,0 0 0,0 0 0,1 0 0,-1 0 0,0 0 0,0 0 0,1 0 0,-1 0 0,0 0 0,1-1 0,-1 1 0,0 0 0,1-1 0,-1 1 0,0 0 0,1-1 0,-1 1 0,1 0 0,-1-1 0,1 1 0,-1-1 0,1 1 0,-1-1 0,1 0 0,-1 1 0,1-1 0,0 1 0,-1-1 0,1 0 0,0 1 0,-1-1 0,1 0 0,0 1 0,0-2 0,-12-37 0,6-5 0,1-1 0,3 1 0,4-66 0,26-131 0,23 6 0,-41 195 0,-5 18 0,-7 26 0,-7 37 0,-2 300 0,11-302 0,0-273 0,0 234 0,0 0 0,0 0 0,0 1 0,0-1 0,0 0 0,0 0 0,0 0 0,0 0 0,0 0 0,0 0 0,0 0 0,0 0 0,0 0 0,0 0 0,0 1 0,0-1 0,0 0 0,0 0 0,0 0 0,0 0 0,0 0 0,0 0 0,-1 0 0,1 0 0,0 0 0,0 0 0,0 0 0,0 0 0,0 0 0,0 0 0,0 0 0,0 0 0,0 1 0,0-1 0,0 0 0,-1 0 0,1 0 0,0 0 0,0 0 0,0 0 0,0 0 0,0 0 0,0 0 0,0 0 0,0 0 0,0 0 0,0-1 0,-1 1 0,1 0 0,0 0 0,0 0 0,0 0 0,0 0 0,0 0 0,0 0 0,0 0 0,0 0 0,0 0 0,0 0 0,-1 0 0,-7 14 0,-8 19 0,-36 97 0,46-111 0,1 1 0,1 0 0,1 0 0,-2 38 0,5-55 0,0-1 0,0 1 0,0-1 0,0 0 0,1 1 0,-1-1 0,1 0 0,-1 1 0,1-1 0,0 0 0,0 0 0,0 1 0,0-1 0,0 0 0,3 3 0,-2-4 0,-1 0 0,0 0 0,1 0 0,-1-1 0,1 1 0,-1 0 0,0-1 0,1 1 0,-1-1 0,1 0 0,0 1 0,-1-1 0,1 0 0,-1 0 0,1 0 0,-1 0 0,1 0 0,0 0 0,-1-1 0,1 1 0,-1 0 0,1-1 0,-1 0 0,1 1 0,1-2 0,14-5 0,-1-2 0,0 0 0,0 0 0,-1-2 0,0 0 0,18-18 0,2-5 0,35-46 0,-47 48 0,-1 0 0,-2-2 0,-1 0 0,18-49 0,-22 50 0,-3 14 0,-12 19 0,0 0 0,0 0 0,0 0 0,1 0 0,-1 0 0,0-1 0,0 1 0,0 0 0,0 0 0,0 0 0,1 0 0,-1 0 0,0 0 0,0 0 0,0 0 0,0 0 0,1 0 0,-1 0 0,0 0 0,0 0 0,0 0 0,0 0 0,1 1 0,-1-1 0,0 0 0,0 0 0,0 0 0,0 0 0,0 0 0,1 0 0,-1 0 0,0 0 0,0 0 0,0 1 0,0-1 0,0 0 0,0 0 0,0 0 0,1 0 0,-1 0 0,0 1 0,0-1 0,0 0 0,0 0 0,0 0 0,0 0 0,0 1 0,0-1 0,0 0 0,0 0 0,1 4 0,-1 0 0,0-1 0,1 1 0,-1 0 0,-1-1 0,1 1 0,-2 6 0,2-7 0,-20 93 0,-44 129 0,59-211 0,5-13 0,8-22 0,26-64 0,-5-2 0,-3 0 0,27-180 0,-47 215 0,-4 32 0,0 1 0,6-24 0,-1 30 0,-2 15 0,3 23 0,-1 68 0,-8 153 0,-30 55 0,34-331 0,9-34 0,190-596 0,-185 618 0,31-52 0,-4 6 0,13-20 0,6-14 0,-63 117 0,-8 12 0,-17 23 0,20-23 0,-262 357 0,211-275 0,4 3 0,-53 126 0,96-193 0,1 0 0,1 1 0,1 0 0,1 0 0,2 1 0,0-1 0,2 1 0,4 52 0,-2-64 0,0 0 0,1 0 0,0 0 0,1 0 0,1-1 0,0 1 0,11 23 0,-7-20 0,-1 1 0,0 0 0,-1 0 0,-1 1 0,-1 0 0,1 24 0,-2-7 0,-2 1 0,-6 53 0,2-69 0,0 0 0,-2 0 0,-1 0 0,-14 34 0,-43 76 0,50-107 0,3-8 0,-2 0 0,0-1 0,0 0 0,-2-1 0,-15 14 0,-20 24 0,35-39 0,12-12 0,0-1 0,0 1 0,0 0 0,0 0 0,0 0 0,1 0 0,-1 0 0,0 0 0,1 0 0,0 0 0,-1 1 0,1-1 0,0 1 0,0-1 0,1 1 0,-1-1 0,0 1 0,1-1 0,-1 1 0,1 0 0,0-1 0,0 1 0,1 3 0,3 17 0,0 0 0,-1 1 0,-1-1 0,-2 1 0,0-1 0,-1 1 0,-2-1 0,0 1 0,-2-1 0,-7 25 0,3-32 0,9-16 0,-1 1 0,1-1 0,0 0 0,0 0 0,0 0 0,-1 0 0,1 1 0,0-1 0,0 0 0,-1 0 0,1 0 0,0 0 0,0 0 0,-1 0 0,1 0 0,0 0 0,0 0 0,-1 0 0,1 0 0,0 0 0,-1 0 0,1 0 0,0 0 0,0 0 0,-1 0 0,1 0 0,0 0 0,0 0 0,-1 0 0,1 0 0,-1-1 0,0 0 0,0-1 0,0 1 0,0-1 0,0 1 0,0-1 0,1 0 0,-1 1 0,0-1 0,1 0 0,-1 0 0,1 0 0,0 1 0,-1-1 0,1-3 0,0-14 0,0 0 0,1 0 0,1 0 0,1 0 0,0 1 0,10-31 0,47-108 0,-56 148 0,70-192 0,-69 191 0,-3 12 0,-3 2 0,-5-98 0,8-131 0,0 182 0,3 0 0,18-80 0,-19 185 0,-9 180 0,1-203 0,-1 1 0,-2-1 0,-2 0 0,-14 39 0,23-77 0,0 1 0,-1-1 0,1 0 0,0 1 0,-1-1 0,0 1 0,1-1 0,-1 0 0,0 0 0,1 1 0,-1-1 0,0 0 0,0 0 0,0 0 0,-2 2 0,2-4 0,1 1 0,-1-1 0,1 1 0,-1-1 0,1 1 0,0-1 0,-1 1 0,1-1 0,0 1 0,-1-1 0,1 0 0,0 1 0,0-1 0,-1 1 0,1-1 0,0 0 0,0 1 0,0-1 0,0 0 0,0 1 0,0-1 0,0-1 0,-2-60 0,2 54 0,0-54 0,4-124 0,-4 181 0,0 0 0,1 0 0,-1 1 0,1-1 0,0 0 0,1 1 0,-1-1 0,1 1 0,3-7 0,-5 10 0,0 1 0,0 0 0,0 0 0,1 0 0,-1 0 0,0 0 0,0 0 0,0-1 0,0 1 0,0 0 0,0 0 0,1 0 0,-1 0 0,0 0 0,0 0 0,0 0 0,0 0 0,0 0 0,1 0 0,-1 0 0,0 0 0,0 0 0,0 0 0,0 0 0,1 0 0,-1 0 0,0 0 0,0 0 0,0 0 0,0 0 0,0 0 0,1 0 0,-1 0 0,0 0 0,0 0 0,0 0 0,0 0 0,0 1 0,1-1 0,-1 0 0,0 0 0,0 0 0,0 0 0,0 0 0,0 0 0,0 0 0,0 1 0,0-1 0,1 0 0,-1 0 0,0 0 0,0 0 0,0 1 0,5 14 0,1 16 0,-1 70 0,-5-161 0,9-68 0,-6 100 0,2 2 0,1-1 0,1 0 0,20-49 0,-27 77 0,0-1 0,0 0 0,1 0 0,-1 0 0,0 0 0,0 1 0,0-1 0,0 0 0,0 0 0,0 0 0,0 0 0,1 1 0,-1-1 0,0 0 0,0 0 0,0 0 0,0 0 0,1 0 0,-1 0 0,0 1 0,0-1 0,0 0 0,0 0 0,1 0 0,-1 0 0,0 0 0,0 0 0,0 0 0,1 0 0,-1 0 0,0 0 0,0 0 0,0 0 0,1 0 0,-1 0 0,0 0 0,0 0 0,0 0 0,1 0 0,-1-1 0,0 1 0,0 0 0,0 0 0,1 0 0,-1 0 0,0 0 0,0 0 0,0 0 0,0-1 0,0 1 0,1 0 0,1 23 0,-3 254 0,-1-164 0,3-447 0,-4 371 0,-2-1 0,-1 1 0,-2-1 0,-18 52 0,-4 18 0,23-73 0,4-19 0,1 0 0,-2 0 0,0-1 0,0 1 0,-1-1 0,-1 0 0,-14 24 0,20-37 0,0 1 0,-1 0 0,1-1 0,0 1 0,-1-1 0,1 1 0,0-1 0,-1 1 0,1-1 0,-1 0 0,1 1 0,-1-1 0,1 1 0,-1-1 0,1 0 0,-1 1 0,1-1 0,-1 0 0,0 0 0,1 1 0,-1-1 0,1 0 0,-1 0 0,0 0 0,1 0 0,-1 0 0,0 0 0,1 0 0,-1 0 0,0 0 0,1 0 0,-1 0 0,1 0 0,-1-1 0,0 1 0,1 0 0,-1 0 0,1-1 0,-1 1 0,1 0 0,-1-1 0,1 1 0,-1 0 0,1-1 0,-1 1 0,1-1 0,-1 1 0,1-1 0,0 1 0,-1-1 0,1 1 0,0-1 0,-1 0 0,1 1 0,0-1 0,0 1 0,-1-1 0,1 0 0,-13-45 0,12 38 0,-11-49 0,4-1 0,-2-70 0,0 147 0,10-19 0,0-1 0,0 1 0,0 0 0,0-1 0,0 1 0,0 0 0,0-1 0,0 1 0,0 0 0,0-1 0,-1 1 0,1 0 0,0-1 0,0 1 0,0 0 0,0 0 0,-1-1 0,1 1 0,0 0 0,0 0 0,-1-1 0,1 1 0,0 0 0,0 0 0,-1-1 0,1 1 0,0 0 0,0 0 0,-1 0 0,1 0 0,0 0 0,-1 0 0,1-1 0,0 1 0,-1 0 0,1 0 0,0 0 0,-1 0 0,1 0 0,0 0 0,-1 0 0,1 0 0,0 1 0,-1-1 0,1 0 0,0 0 0,-1 0 0,1 0 0,0 0 0,-1 0 0,1 1 0,0-1 0,-1 0 0,1 0 0,0 0 0,0 1 0,0-1 0,-1 0 0,1 0 0,0 1 0,0-1 0,0 0 0,-1 1 0,1-1 0,0 0 0,0 1 0,0-1 0,-8-90 0,8 80 0,0 47 0,1 113 0,-1-381 0,0 380 0,-1-225 0,4 1 0,3 0 0,29-140 0,-25 188 0,-10 27 0,0 1 0,0-1 0,0 0 0,0 0 0,0 0 0,0 0 0,0 1 0,0-1 0,0 0 0,1 0 0,-1 0 0,0 0 0,0 1 0,0-1 0,0 0 0,0 0 0,0 0 0,0 0 0,1 0 0,-1 1 0,0-1 0,0 0 0,0 0 0,0 0 0,1 0 0,-1 0 0,0 0 0,0 0 0,0 0 0,0 0 0,1 0 0,-1 0 0,0 0 0,0 0 0,0 0 0,0 0 0,1 0 0,-1 0 0,0 0 0,0 0 0,0 0 0,1 0 0,-1 0 0,0 0 0,0 0 0,0 0 0,0 0 0,1 0 0,-1 0 0,0-1 0,0 1 0,0 0 0,0 0 0,0 0 0,1 0 0,-1 0 0,0-1 0,0 1 0,0 0 0,0 0 0,0 0 0,0 0 0,0-1 0,0 1 0,0 0 0,0 0 0,3 17 0,-4 2 0,0 0 0,-1 1 0,-1-1 0,-8 26 0,-28 78 0,30-97 0,0-1 0,4-7 0,-1 0 0,-1-1 0,-18 32 0,25-49 0,0 0 0,0 1 0,0-1 0,0 0 0,0 0 0,0 0 0,0 1 0,0-1 0,0 0 0,-1 0 0,1 0 0,0 1 0,0-1 0,0 0 0,0 0 0,0 0 0,-1 0 0,1 1 0,0-1 0,0 0 0,0 0 0,-1 0 0,1 0 0,0 0 0,0 0 0,0 0 0,-1 0 0,1 0 0,0 0 0,0 0 0,-1 0 0,1 0 0,0 0 0,0 0 0,-1 0 0,1 0 0,0 0 0,0 0 0,0 0 0,-1 0 0,1 0 0,0 0 0,0 0 0,0 0 0,-1 0 0,1 0 0,0-1 0,0 1 0,-6-15 0,2-21 0,6-61 0,0 68 0,-1-1 0,-2 0 0,-7-53 0,2 70 0,0 20 0,-1 24 0,-3 66 0,7-49 0,-14 67 0,16-111 0,0-1 0,0 0 0,0 1 0,0-1 0,-1 0 0,1 0 0,-1 0 0,0 0 0,-4 5 0,6-7 0,-1-1 0,1 0 0,0 0 0,0 1 0,-1-1 0,1 0 0,0 0 0,-1 0 0,1 0 0,0 1 0,-1-1 0,1 0 0,0 0 0,-1 0 0,1 0 0,0 0 0,-1 0 0,1 0 0,0 0 0,-1 0 0,1 0 0,0 0 0,-1 0 0,1 0 0,0 0 0,-1 0 0,1 0 0,0 0 0,-1 0 0,1-1 0,0 1 0,-1 0 0,1 0 0,-1-1 0,0-1 0,0 1 0,0 0 0,0-1 0,0 1 0,1-1 0,-1 1 0,0-1 0,1 1 0,-1-1 0,1 1 0,0-3 0,-5-31 0,1 0 0,3 0 0,0 0 0,7-48 0,-2 7 0,-6 45 0,-3 19 0,5 12 0,-1 0 0,1 0 0,0 0 0,0 0 0,-1 0 0,1 0 0,0 0 0,-1 0 0,1 1 0,0-1 0,-1 0 0,1 0 0,0 0 0,0 0 0,-1 0 0,1 0 0,0 1 0,0-1 0,-1 0 0,1 0 0,0 0 0,0 1 0,0-1 0,-1 0 0,1 0 0,0 1 0,0-1 0,0 0 0,0 0 0,-1 1 0,1-1 0,0 0 0,0 0 0,0 1 0,0-1 0,0 0 0,0 1 0,-9 19 0,2 0 0,-11 42 0,2-2 0,-11 26 0,22-71 0,18-58 0,28-122 0,-75 272 0,15-58 0,8-18 0,-17 34 0,27-63 0,0-1 0,1 1 0,-1-1 0,0 1 0,0-1 0,0 1 0,0-1 0,0 0 0,0 0 0,-1 1 0,1-1 0,0 0 0,-1 0 0,-2 2 0,3-3 0,1 0 0,-1 0 0,1 0 0,-1-1 0,1 1 0,-1 0 0,1 0 0,-1 0 0,1 0 0,-1 0 0,1-1 0,-1 1 0,1 0 0,0 0 0,-1-1 0,1 1 0,-1 0 0,1-1 0,0 1 0,-1 0 0,1-1 0,0 1 0,-1-1 0,1 1 0,0-1 0,0 1 0,-1 0 0,1-1 0,0 1 0,0-2 0,-3-5 0,2 0 0,-1 0 0,1 0 0,0 0 0,0 0 0,1-7 0,3-77 0,18-100 0,-20 180 0,1-1 0,0 0 0,0 1 0,2 0 0,5-15 0,-13 56 0,-157 399 0,156-417 0,3-7 0,-1 2 0,1 1 0,-1-1 0,-1 0 0,0 0 0,0 0 0,0-1 0,-1 0 0,1 1 0,-2-1 0,-9 9 0,14-15 0,0 1 0,1 0 0,-1-1 0,0 1 0,0-1 0,0 0 0,0 1 0,0-1 0,0 0 0,0 1 0,0-1 0,0 0 0,0 0 0,0 0 0,0 0 0,0 0 0,0 0 0,-1 0 0,1 0 0,0-1 0,0 1 0,0 0 0,0 0 0,0-1 0,1 1 0,-1-1 0,0 1 0,0-1 0,0 1 0,0-1 0,0 0 0,1 1 0,-1-1 0,0 0 0,0 0 0,1 0 0,-1 1 0,1-1 0,-1 0 0,1 0 0,-1 0 0,1 0 0,-1 0 0,1-2 0,-3-4 0,1 0 0,0 0 0,0 0 0,-1-14 0,2-8 0,2 1 0,1-1 0,1 0 0,2 1 0,1 0 0,1 0 0,1 0 0,15-31 0,-23 57 0,19-35 0,-19 36 0,1 1 0,-1-1 0,1 0 0,-1 1 0,0-1 0,1 1 0,-1-1 0,1 1 0,0-1 0,-1 1 0,1-1 0,-1 1 0,1-1 0,0 1 0,-1 0 0,1-1 0,0 1 0,-1 0 0,1 0 0,0 0 0,-1-1 0,1 1 0,0 0 0,0 0 0,-1 0 0,1 0 0,0 0 0,-1 0 0,1 0 0,0 0 0,0 1 0,-1-1 0,1 0 0,0 0 0,-1 1 0,1-1 0,0 0 0,-1 1 0,1-1 0,0 0 0,-1 1 0,1-1 0,-1 1 0,1-1 0,-1 1 0,1 0 0,-1-1 0,1 1 0,-1 0 0,4 5 0,-1-1 0,0 1 0,0-1 0,-1 1 0,0 0 0,0 0 0,0 1 0,-1-1 0,2 10 0,2 65 0,-5-61 0,1 11 0,1 56 0,-3-78 0,1 0 0,-1 0 0,-1 0 0,0 0 0,0 0 0,-7 16 0,9-25 0,0 0 0,0 1 0,0-1 0,0 0 0,0 0 0,0 1 0,0-1 0,-1 0 0,1 0 0,0 0 0,0 1 0,0-1 0,0 0 0,0 0 0,0 0 0,-1 1 0,1-1 0,0 0 0,0 0 0,0 0 0,0 0 0,-1 0 0,1 1 0,0-1 0,0 0 0,0 0 0,-1 0 0,1 0 0,0 0 0,0 0 0,0 0 0,-1 0 0,1 0 0,0 0 0,0 0 0,-1 0 0,1 0 0,0 0 0,0 0 0,0 0 0,-1 0 0,1 0 0,0 0 0,0 0 0,-1 0 0,-5-12 0,0-20 0,2-47-1365,3 42-5461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6T18:23:50.6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270 350 24575,'27'0'0,"-15"1"0,0-1 0,-1 0 0,1-1 0,0 0 0,16-4 0,-25 4 0,0 0 0,0-1 0,0 1 0,0-1 0,0 1 0,0-1 0,-1 0 0,1 0 0,0 0 0,-1 0 0,0-1 0,1 1 0,-1-1 0,0 1 0,0-1 0,-1 0 0,1 0 0,0 0 0,-1 0 0,0 0 0,0 0 0,0 0 0,1-6 0,1-11 0,-1 1 0,-1 0 0,-1 0 0,-3-34 0,1 36 0,1 1 0,0-1 0,1 0 0,1 0 0,1 1 0,4-20 0,-6 35 0,0 0 0,0 0 0,0 0 0,1 1 0,-1-1 0,0 0 0,1 0 0,-1 0 0,1 0 0,-1 1 0,1-1 0,-1 0 0,1 1 0,0-1 0,-1 0 0,1 1 0,0-1 0,-1 0 0,3 0 0,-3 1 0,1 0 0,0 0 0,-1 0 0,1 0 0,-1 0 0,1 0 0,0 0 0,-1 0 0,1 0 0,-1 1 0,1-1 0,0 0 0,-1 0 0,1 1 0,-1-1 0,1 0 0,-1 0 0,1 1 0,-1-1 0,1 1 0,0 0 0,2 2 0,-1 0 0,1 0 0,-1 0 0,1 1 0,-1-1 0,0 1 0,2 5 0,1 6 0,-1 0 0,0 0 0,2 23 0,-5-30 0,-1 0 0,1 0 0,-1 0 0,-1 0 0,1-1 0,-1 1 0,-1 0 0,-3 12 0,5-19 0,-1 0 0,1 0 0,-1 0 0,1 0 0,-1 0 0,0 0 0,1 0 0,-1 0 0,0 0 0,0 0 0,0 0 0,0 0 0,0 0 0,0-1 0,0 1 0,0 0 0,0-1 0,0 1 0,0-1 0,0 1 0,0-1 0,-1 0 0,1 1 0,0-1 0,0 0 0,-1 0 0,1 0 0,0 0 0,0 0 0,-1 0 0,1 0 0,0 0 0,0 0 0,0-1 0,-1 1 0,1 0 0,0-1 0,-2 0 0,-4-3 0,-1 1 0,1-1 0,-1-1 0,-9-7 0,12 8 0,0 0 0,-2-2 0,-1 1 0,1 0 0,-1 1 0,0-1 0,-10-3 0,16 8 0,1-1 0,0 1 0,-1-1 0,1 1 0,0 0 0,-1 0 0,1-1 0,-1 1 0,1 0 0,0 0 0,-1 1 0,1-1 0,-1 0 0,1 0 0,0 1 0,-1-1 0,1 1 0,0-1 0,-1 1 0,1-1 0,0 1 0,0 0 0,0 0 0,0-1 0,-1 1 0,1 0 0,0 0 0,1 0 0,-1 0 0,0 1 0,0-1 0,0 0 0,0 0 0,1 0 0,-1 1 0,1-1 0,-1 0 0,1 1 0,-1-1 0,1 0 0,0 1 0,0 1 0,-3 12 0,1 0 0,0 0 0,1 0 0,1 0 0,0 0 0,2 0 0,-1 1 0,2-1 0,0-1 0,8 24 0,-2-20 0,-10-34 0,-10-33 0,9 44 0,0 0 0,0 0 0,0 1 0,-1-1 0,1 1 0,-1 0 0,0-1 0,0 1 0,-1 1 0,1-1 0,-1 0 0,0 1 0,0 0 0,0 0 0,0 0 0,-1 0 0,1 1 0,-6-3 0,-10-2 0,0 0 0,0 1 0,-24-4 0,6 1 0,21 4 0,13 3 0,0 0 0,0 1 0,0 0 0,0 0 0,-1 0 0,1 0 0,0 1 0,-1-1 0,1 1 0,0 0 0,-1 0 0,1 1 0,0 0 0,-1-1 0,-5 3 0,9-2 0,0 0 0,0-1 0,1 1 0,-1 0 0,0 0 0,0 0 0,1 0 0,-1-1 0,1 1 0,-1 0 0,1 0 0,-1 0 0,1 0 0,0 1 0,-1-1 0,1 0 0,0 0 0,0 0 0,0 0 0,0 0 0,0 0 0,0 0 0,0 3 0,7 26 0,-6-25 0,3 12 0,1 0 0,1 0 0,1 0 0,0-1 0,1 0 0,16 23 0,-24-38 0,1 0 0,-1 0 0,1-1 0,-1 1 0,1 0 0,-1-1 0,1 1 0,0 0 0,-1-1 0,1 1 0,0-1 0,0 1 0,-1-1 0,1 0 0,0 1 0,0-1 0,0 0 0,0 1 0,-1-1 0,1 0 0,0 0 0,0 0 0,0 0 0,0 0 0,0 0 0,0 0 0,-1 0 0,1 0 0,1 0 0,0-1 0,0 0 0,-1 0 0,1 0 0,-1-1 0,0 1 0,1 0 0,-1-1 0,0 1 0,0-1 0,0 1 0,0-1 0,0 1 0,1-3 0,2-6 0,-1 1 0,1-1 0,3-20 0,-6 22-85,0-1 0,-1 1-1,0 0 1,0-1 0,-1 1-1,0-1 1,0 1 0,-1 0-1,0 0 1,-1 0 0,0 0-1,0 0 1,-1 0 0,1 1-1,-9-12 1,-1 0-6741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6T18:23:58.6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409 1240 24575,'28'-1'0,"-18"1"0,1-1 0,0 2 0,13 1 0,-23-2 0,0 1 0,0-1 0,0 1 0,1-1 0,-1 1 0,0 0 0,0-1 0,0 1 0,0 0 0,0 0 0,0 0 0,0 0 0,0 0 0,-1 0 0,1 0 0,0 0 0,-1 0 0,1 0 0,0 0 0,-1 0 0,1 1 0,-1-1 0,0 0 0,1 3 0,4 38 0,-3-18 0,0-17 0,2 26 0,-8-33 0,-4-9 0,-5-10 0,3 0 0,0-2 0,-12-31 0,22 51 0,-1 0 0,1 0 0,0 1 0,-1-1 0,1 0 0,0 0 0,0 0 0,-1 1 0,1-1 0,0 0 0,0 0 0,0 0 0,0 0 0,0 0 0,0 1 0,0-1 0,0 0 0,1 0 0,-1 0 0,0 0 0,0 1 0,1-3 0,13 11 0,20 31 0,-32-36 0,13 13 0,-20-26 0,-21-30 0,9 14 0,7 9 0,-25-30 0,32 44 0,0 0 0,0 0 0,0 0 0,0 0 0,0 0 0,-1 1 0,1 0 0,-1-1 0,1 1 0,-1 1 0,0-1 0,0 0 0,0 1 0,0 0 0,-4-1 0,6 2 0,0 0 0,0 0 0,0 0 0,0 0 0,0 1 0,0-1 0,0 1 0,0-1 0,0 1 0,0-1 0,0 1 0,0 0 0,1 0 0,-1 0 0,0 0 0,1 1 0,-1-1 0,1 0 0,-1 0 0,1 1 0,-1-1 0,1 1 0,0 0 0,0-1 0,0 1 0,0 0 0,-1 2 0,-3 7 0,1 0 0,1 0 0,-5 21 0,-1 4 0,8-33 0,-1 1 0,1-1 0,-1 1 0,0-1 0,0 0 0,-1 1 0,1-1 0,-1 0 0,-2 2 0,4-4 0,0 0 0,0 0 0,0-1 0,0 1 0,0 0 0,0-1 0,0 1 0,0-1 0,0 0 0,-1 1 0,1-1 0,0 0 0,0 1 0,0-1 0,0 0 0,-1 0 0,1 0 0,0 0 0,0 0 0,0-1 0,0 1 0,-1 0 0,1 0 0,0-1 0,0 1 0,0-1 0,0 1 0,0-1 0,0 1 0,0-1 0,0 0 0,0 1 0,0-1 0,-1-1 0,-18-19 0,2 0 0,0-1 0,-28-45 0,23 25 0,23 42 0,0 0 0,0 0 0,0 0 0,0 0 0,0 0 0,0-1 0,0 1 0,0 0 0,-1 0 0,1 0 0,0 0 0,0 0 0,0 0 0,0 0 0,0 0 0,0 0 0,0 0 0,0-1 0,0 1 0,0 0 0,0 0 0,-1 0 0,1 0 0,0 0 0,0 0 0,0 0 0,0 0 0,0 0 0,0 0 0,0 0 0,-1 0 0,1 0 0,0 0 0,0 0 0,0 0 0,0 0 0,0 0 0,0 0 0,0 0 0,0 0 0,-1 0 0,1 0 0,0 0 0,0 0 0,0 0 0,0 1 0,0-1 0,0 0 0,0 0 0,0 0 0,0 0 0,0 0 0,-1 0 0,1 0 0,0 0 0,0 0 0,0 0 0,0 1 0,0-1 0,0 0 0,0 0 0,0 0 0,-2 12 0,1 14 0,3-16 0,0 0 0,1-1 0,0 1 0,7 15 0,-7-17 0,1 0 0,-1 0 0,-1 0 0,0 0 0,0 0 0,1 12 0,-6-15 0,-5-10 0,-5-10 0,6 4 0,6 8 0,0 0 0,-1 0 0,1 0 0,-1 1 0,0-1 0,0 1 0,0-1 0,0 1 0,0 0 0,0 0 0,-1-1 0,-3-1 0,6 11 0,42 111 0,-41-118 0,-1 0 0,0 1 0,0-1 0,1 0 0,-1 1 0,0-1 0,0 0 0,0 1 0,0-1 0,1 0 0,-1 1 0,0-1 0,0 0 0,0 1 0,0-1 0,0 1 0,0-1 0,0 0 0,0 1 0,0-1 0,0 0 0,0 1 0,0-1 0,0 0 0,0 1 0,-1-1 0,1 1 0,0-1 0,0 0 0,0 0 0,0 1 0,-1-1 0,1 0 0,0 1 0,-1-1 0,-10-9 0,-13-23 0,21 27 0,-16-24 0,-22-49 0,37 66 0,-1 0 0,2 0 0,0 0 0,0 0 0,1 0 0,0-1 0,1-23 0,3 14 0,1 0 0,1 0 0,1 1 0,15-41 0,3-14 0,0-13 0,-3 3 0,51-135 0,-53 176 0,20-46 0,-34 81 0,2 0 0,-1 0 0,1 1 0,1 0 0,0 0 0,8-8 0,-15 16 0,1 1 0,-1-1 0,0 1 0,1-1 0,-1 1 0,0-1 0,1 1 0,-1 0 0,1-1 0,-1 1 0,1 0 0,-1-1 0,0 1 0,1 0 0,-1 0 0,1-1 0,0 1 0,-1 0 0,1 0 0,-1 0 0,1 0 0,-1 0 0,1-1 0,-1 1 0,1 0 0,0 0 0,-1 0 0,1 1 0,-1-1 0,1 0 0,-1 0 0,1 0 0,-1 0 0,1 0 0,-1 1 0,1-1 0,-1 0 0,1 1 0,-1-1 0,1 0 0,-1 1 0,1-1 0,-1 0 0,0 1 0,1-1 0,-1 1 0,1-1 0,-1 1 0,0-1 0,0 1 0,1 0 0,5 30 0,-8-11 0,0-1 0,-1 0 0,-1 0 0,-1 0 0,-15 36 0,0 3 0,13-37 0,8-27 0,16-37 0,32-47 0,36-60 0,-64 124 0,-20 26 0,-1 0 0,1-1 0,-1 1 0,1 0 0,-1-1 0,1 1 0,-1 0 0,1 0 0,-1 0 0,1 0 0,0-1 0,-1 1 0,1 0 0,-1 0 0,1 0 0,-1 0 0,1 0 0,-1 0 0,1 0 0,0 1 0,-1-1 0,1 0 0,-1 0 0,1 0 0,-1 0 0,1 1 0,-1-1 0,1 0 0,-1 1 0,1-1 0,-1 0 0,1 1 0,-1-1 0,0 0 0,1 1 0,-1-1 0,0 1 0,1-1 0,-1 1 0,0-1 0,1 1 0,-1-1 0,0 1 0,0-1 0,0 1 0,0-1 0,1 1 0,-1-1 0,0 1 0,0 0 0,0-1 0,0 1 0,9 52 0,-9-49 0,0 0 0,0-1 0,0 1 0,0 0 0,0 0 0,-1 0 0,0 0 0,0 0 0,0 0 0,0 0 0,-3 3 0,4-6 0,0-1 0,0 0 0,0 0 0,0 1 0,0-1 0,0 0 0,-1 0 0,1 1 0,0-1 0,0 0 0,0 0 0,0 1 0,-1-1 0,1 0 0,0 0 0,0 0 0,-1 0 0,1 1 0,0-1 0,0 0 0,-1 0 0,1 0 0,0 0 0,0 0 0,-1 0 0,1 0 0,0 0 0,-1 0 0,1 0 0,0 0 0,0 0 0,-1 0 0,1 0 0,0 0 0,-1 0 0,1 0 0,0 0 0,0 0 0,-1 0 0,1 0 0,0 0 0,0-1 0,-1 1 0,1 0 0,-9-16 0,1-18 0,0 14 0,8 19 0,0 1 0,-1 0 0,1-1 0,0 1 0,-1 0 0,1 0 0,-1-1 0,1 1 0,0 0 0,-1 0 0,1 0 0,-1 0 0,1-1 0,0 1 0,-1 0 0,1 0 0,-1 0 0,1 0 0,-1 0 0,1 0 0,0 0 0,-1 0 0,1 0 0,-1 0 0,1 0 0,-1 1 0,-2 0 0,1 1 0,0-1 0,0 1 0,-1 0 0,1 0 0,1 0 0,-1 0 0,0 0 0,0 0 0,1 0 0,-1 1 0,-1 2 0,-2 5 0,0 0 0,1 1 0,0 0 0,1 0 0,0 0 0,1 0 0,0 0 0,-1 16 0,4 98 0,1-71 0,-1 102 0,0-198 0,0-41 0,-1 77 0,-1-1 0,0 1 0,0 0 0,0 0 0,-1 0 0,0 0 0,0 0 0,-1 0 0,-5-10 0,7 15 0,1 0 0,-1 0 0,1 0 0,-1 0 0,0 0 0,1 1 0,-1-1 0,0 0 0,1 0 0,-1 1 0,0-1 0,0 1 0,0-1 0,0 0 0,1 1 0,-1 0 0,0-1 0,0 1 0,0 0 0,0-1 0,0 1 0,0 0 0,0 0 0,0 0 0,0 0 0,0 0 0,0 0 0,0 0 0,0 0 0,0 0 0,0 0 0,0 1 0,0-1 0,0 0 0,0 1 0,0-1 0,0 1 0,0-1 0,0 1 0,0-1 0,1 1 0,-1-1 0,0 1 0,-1 1 0,-3 4 0,-1 0 0,1 1 0,1-1 0,-8 13 0,3-3 0,8-15 0,0 1 0,0-1 0,0 0 0,0 1 0,0-1 0,-1 0 0,1 1 0,0-1 0,0 0 0,-1 0 0,1 0 0,-1 0 0,1-1 0,-1 1 0,1 0 0,-1 0 0,0-1 0,1 1 0,-1-1 0,0 0 0,1 1 0,-4-1 0,3-1 0,0 1 0,0-1 0,0 0 0,0 0 0,0 0 0,0-1 0,0 1 0,1 0 0,-1-1 0,0 1 0,1-1 0,-1 1 0,1-1 0,0 0 0,-1 1 0,1-1 0,0 0 0,-1-3 0,-5-11 0,0-1 0,1 0 0,1 0 0,1 0 0,0-1 0,1 0 0,0-26 0,4 71 0,0-24 0,0-19 0,-1-60 0,0 96 0,1-11 0,-1-1 0,0 0 0,0 1 0,-1-1 0,0 0 0,0 0 0,-4 12 0,5-19 0,0-1 0,-1 1 0,1-1 0,0 1 0,0-1 0,-1 1 0,1-1 0,0 1 0,0-1 0,-1 1 0,1-1 0,0 0 0,-1 1 0,1-1 0,-1 1 0,1-1 0,-1 0 0,1 0 0,0 1 0,-1-1 0,1 0 0,-1 0 0,1 1 0,-1-1 0,1 0 0,-1 0 0,0 0 0,1 0 0,-1 0 0,1 0 0,-1 0 0,1 0 0,-1 0 0,-15-13 0,-7-28 0,13 13 0,2 0 0,1-1 0,1 0 0,-3-39 0,5 7 0,3-64 0,4 165 0,-3-37 0,1 0 0,-1 0 0,0 0 0,-1 0 0,1 1 0,-1-1 0,1 0 0,-1 0 0,0 0 0,0 0 0,0 0 0,0 0 0,-1 0 0,1-1 0,-1 1 0,0 0 0,0-1 0,-2 3 0,3-5 0,1 0 0,-1 0 0,1 0 0,-1 0 0,1-1 0,-1 1 0,1 0 0,-1 0 0,1-1 0,-1 1 0,1 0 0,0-1 0,-1 1 0,1-1 0,0 1 0,-1 0 0,1-1 0,0 1 0,-1-1 0,1 1 0,0-1 0,0 1 0,-1-1 0,1 1 0,0-1 0,0 1 0,0-1 0,0 1 0,0-1 0,0 1 0,0-1 0,0 1 0,0-1 0,0 0 0,-3-23 0,1-37-1365,2 31-5461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361EB-184F-AA97-F852-66ABCCA99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D79FA6-5427-5DBE-1CBF-FEA2C3420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8C86EC-520E-30D4-02AE-D825D63D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194DD-2C16-979F-89E8-6824D3FF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A7504-0334-E308-207F-EA36CA5F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5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B4D70-FC79-C2C1-BD9C-2FF36DA5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C1C955-333A-E367-DF8B-A85BE5986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885E98-4DEA-DF1B-E522-00022141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1D9DD-2759-1373-6372-97437EBA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A28217-52A3-F0A6-CFAB-7B569AA9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5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072461-66A7-7CF7-2459-FCDC735A2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40D65E-8227-013C-8B65-C4BC03EA8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F781F-79FA-96FE-CD98-0367F00B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F4AC62-4D79-CFAC-4728-DBE6E7B1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6E5CC-851C-D9E9-9124-201DCB64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1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5D8BD-C233-1212-F3BB-D8C99A42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EF6589-D074-A44B-FEDC-2186678AC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C4D57D-245F-92CA-40A6-E55A477E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887570-CD5D-4456-28F8-C972D9DB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572385-3C67-6220-5FF2-83AD97DB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2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E2B8C-44A2-9D8B-9240-DE5669E5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5F0742-A802-DE72-3E3E-8D2EB479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FD0C5-082F-A5E4-2542-357836F9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119F52-A451-256D-8391-D97FED12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F296B7-AB6E-48B3-9105-B90C8686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3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B583F-CE92-8071-1A40-AE2C9301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0140D-14D6-7D42-4867-71A90AEF1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A3EA1D-C2CC-F01C-2990-FD66EB078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877F1D-42DC-0EDA-6952-FDD9DC1D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F1AFA-D672-B7FD-766E-33D661FB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5F823-0468-6B5D-55D7-A32C2DFC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6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0FF0F-0E0F-402B-3D02-38C48AE3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EAA8BD-A212-D9D1-9531-B0E1AE4F1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EE007C-AF6C-DEE7-534B-485EB2AF3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B4ED8C-6065-D3C2-FB59-EBC45C52B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27C1E2-F122-4755-91C2-D5FA2F579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418D00-0131-CE2F-E73B-68D5E79F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8B09B3-3F9F-98B3-5ABE-9C463C74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D0D8DE-7334-959C-CF9F-2A641D18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6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0D7D0-9CB0-1509-C2B2-54EE36D4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C15F8C-FD41-BA22-B6A5-904837C7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DFF579-F14E-31B8-4C79-CAEE1A35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BE83C2-0980-3E96-4131-DAF88FE1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BCCDC7-1457-3D7C-926A-EA2263A5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A49FAC-B6EA-911A-6BFD-42F240D9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FB34E2-A9D3-3428-5548-B7D8D3D8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EF9AF-E936-E161-D402-79B9660E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4E282-BD3D-2FD5-0216-580FA6548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B23873-CB91-5D06-9B88-770921B78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4FE67-25E4-1A62-21A4-47A56AF9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E473A-09FC-AB65-596D-F587D4A6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B39E4-66AD-5360-CEDA-963A395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2828B-5B34-2557-10E6-F844F010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E487AA-BDE3-BD9C-9E07-0DD9E3680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043D76-77C8-289A-8A40-CBE3F8662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26DDE-EF31-B0D2-290A-0F7B0FF0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7A62A-CA31-EE2C-4CB3-2BDA1D68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415B91-0164-6A9E-2638-A84BA900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1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44BA5-675B-F17C-C389-0AF6ED5F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E91395-DF93-2F00-9184-8A7CDC915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AF437-BF21-908B-7351-0BE8127A9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09D1-95E2-4958-93B3-74E485DFA8EF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3D40AE-1CD8-26FF-FBBF-929147847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8E1D9-4A42-9EF9-E065-AF183B1BB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2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8.png"/><Relationship Id="rId21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customXml" Target="../ink/ink6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24" Type="http://schemas.openxmlformats.org/officeDocument/2006/relationships/customXml" Target="../ink/ink12.xml"/><Relationship Id="rId5" Type="http://schemas.openxmlformats.org/officeDocument/2006/relationships/image" Target="../media/image80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14.xml"/><Relationship Id="rId10" Type="http://schemas.openxmlformats.org/officeDocument/2006/relationships/customXml" Target="../ink/ink4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customXml" Target="../ink/ink1.xml"/><Relationship Id="rId9" Type="http://schemas.openxmlformats.org/officeDocument/2006/relationships/image" Target="../media/image10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8.png"/><Relationship Id="rId30" Type="http://schemas.openxmlformats.org/officeDocument/2006/relationships/customXml" Target="../ink/ink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16.xml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customXml" Target="../ink/ink1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3ECBC-886A-A10F-024C-67AE1AFC629C}"/>
              </a:ext>
            </a:extLst>
          </p:cNvPr>
          <p:cNvSpPr txBox="1"/>
          <p:nvPr/>
        </p:nvSpPr>
        <p:spPr>
          <a:xfrm flipH="1">
            <a:off x="1117136" y="-36744"/>
            <a:ext cx="1088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12. Химическая кинетика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53CA7-E171-9DCD-2F18-1187DCB9DA2D}"/>
              </a:ext>
            </a:extLst>
          </p:cNvPr>
          <p:cNvSpPr txBox="1"/>
          <p:nvPr/>
        </p:nvSpPr>
        <p:spPr>
          <a:xfrm flipH="1">
            <a:off x="1117135" y="637604"/>
            <a:ext cx="110748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химии, который изучает скорости химических реакций и их механизмы.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718345-1CD5-E238-AFE6-BF7DE47E5D29}"/>
              </a:ext>
            </a:extLst>
          </p:cNvPr>
          <p:cNvSpPr txBox="1"/>
          <p:nvPr/>
        </p:nvSpPr>
        <p:spPr>
          <a:xfrm>
            <a:off x="1004451" y="1776377"/>
            <a:ext cx="109935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химической реакции - это физическая величина,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гомогенных реакций: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равная изменению химического количества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реагента или продукта в единицу времени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единице объема.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изменению концентрации реагента или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 в единицу времени.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гетерогенных реакций: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равная изменению химического количества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реагента или продукта в единицу времени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единице площади межфазной поверхности.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химической реакции измеряет в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моль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с,  моль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be-BY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e-BY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0A8FC8-3CF2-B164-B10F-2F15A9647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793" y="2279702"/>
            <a:ext cx="2703767" cy="12708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53EE83-CC99-E118-B618-2C0D9A415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793" y="3556257"/>
            <a:ext cx="2008823" cy="13392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0AAA4C-A9F1-D378-1778-911BA0BFC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793" y="4917461"/>
            <a:ext cx="2841140" cy="133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0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193357-6EF3-3211-2D9F-44536E73B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069" y="101863"/>
            <a:ext cx="7989017" cy="6766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6C7C7B-44B5-10D3-1C5B-C2DED1B11A62}"/>
              </a:ext>
            </a:extLst>
          </p:cNvPr>
          <p:cNvSpPr txBox="1"/>
          <p:nvPr/>
        </p:nvSpPr>
        <p:spPr>
          <a:xfrm>
            <a:off x="1089891" y="-76662"/>
            <a:ext cx="9431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5FED7D-3159-974F-47DA-EFBFB68C7777}"/>
              </a:ext>
            </a:extLst>
          </p:cNvPr>
          <p:cNvSpPr txBox="1"/>
          <p:nvPr/>
        </p:nvSpPr>
        <p:spPr>
          <a:xfrm>
            <a:off x="2033000" y="222712"/>
            <a:ext cx="56796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B89809-6DC2-8456-AC14-35D0626504F5}"/>
              </a:ext>
            </a:extLst>
          </p:cNvPr>
          <p:cNvSpPr txBox="1"/>
          <p:nvPr/>
        </p:nvSpPr>
        <p:spPr>
          <a:xfrm>
            <a:off x="2692129" y="1166842"/>
            <a:ext cx="5679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7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3ECBC-886A-A10F-024C-67AE1AFC629C}"/>
              </a:ext>
            </a:extLst>
          </p:cNvPr>
          <p:cNvSpPr txBox="1"/>
          <p:nvPr/>
        </p:nvSpPr>
        <p:spPr>
          <a:xfrm flipH="1">
            <a:off x="1056640" y="-20845"/>
            <a:ext cx="954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 действующих масс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C4077-429E-049F-85DF-9AB222CEE56D}"/>
              </a:ext>
            </a:extLst>
          </p:cNvPr>
          <p:cNvSpPr txBox="1"/>
          <p:nvPr/>
        </p:nvSpPr>
        <p:spPr>
          <a:xfrm>
            <a:off x="1572768" y="1982450"/>
            <a:ext cx="56448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 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kc</a:t>
            </a:r>
            <a:r>
              <a:rPr lang="en-US" sz="4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31449-FCD2-BC67-F8E6-2501BD7C65D5}"/>
              </a:ext>
            </a:extLst>
          </p:cNvPr>
          <p:cNvSpPr txBox="1"/>
          <p:nvPr/>
        </p:nvSpPr>
        <p:spPr>
          <a:xfrm>
            <a:off x="922528" y="687041"/>
            <a:ext cx="113730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скорость одностадийной химической реакции пропорциональна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произведению концентраций реагирующих веществ, возведенных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степень, равную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соответстующему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стехиометрическому коэффициенту.</a:t>
            </a:r>
          </a:p>
        </p:txBody>
      </p:sp>
    </p:spTree>
    <p:extLst>
      <p:ext uri="{BB962C8B-B14F-4D97-AF65-F5344CB8AC3E}">
        <p14:creationId xmlns:p14="http://schemas.microsoft.com/office/powerpoint/2010/main" val="318905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431449-FCD2-BC67-F8E6-2501BD7C65D5}"/>
              </a:ext>
            </a:extLst>
          </p:cNvPr>
          <p:cNvSpPr txBox="1"/>
          <p:nvPr/>
        </p:nvSpPr>
        <p:spPr>
          <a:xfrm>
            <a:off x="907112" y="544969"/>
            <a:ext cx="1118998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повышении температуры на каждые 10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скорость химической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возрастает в 2-4 раза.   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реакции при большей температуре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реакции при меньшей температуре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γ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 коэффициент.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3ECBC-886A-A10F-024C-67AE1AFC629C}"/>
              </a:ext>
            </a:extLst>
          </p:cNvPr>
          <p:cNvSpPr txBox="1"/>
          <p:nvPr/>
        </p:nvSpPr>
        <p:spPr>
          <a:xfrm flipH="1">
            <a:off x="1056640" y="-20845"/>
            <a:ext cx="954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Вант-Гоффа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0329A9-6EA9-E999-6AF1-051F4723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711" y="1291457"/>
            <a:ext cx="3956607" cy="1084677"/>
          </a:xfrm>
          <a:prstGeom prst="rect">
            <a:avLst/>
          </a:prstGeom>
        </p:spPr>
      </p:pic>
      <p:sp>
        <p:nvSpPr>
          <p:cNvPr id="15" name="Взрыв: 8 точек 14">
            <a:extLst>
              <a:ext uri="{FF2B5EF4-FFF2-40B4-BE49-F238E27FC236}">
                <a16:creationId xmlns:a16="http://schemas.microsoft.com/office/drawing/2014/main" id="{87BC0D1E-23B1-E186-2944-31555B8B5C21}"/>
              </a:ext>
            </a:extLst>
          </p:cNvPr>
          <p:cNvSpPr/>
          <p:nvPr/>
        </p:nvSpPr>
        <p:spPr>
          <a:xfrm>
            <a:off x="-243604" y="1252855"/>
            <a:ext cx="6608535" cy="3317741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CE8311-C2FD-D57A-6483-3E28C88EA6EA}"/>
              </a:ext>
            </a:extLst>
          </p:cNvPr>
          <p:cNvSpPr txBox="1"/>
          <p:nvPr/>
        </p:nvSpPr>
        <p:spPr>
          <a:xfrm>
            <a:off x="663620" y="2155064"/>
            <a:ext cx="479408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Вант-Гоффа - определяется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опытным путем, для каждой реакции имеет свое значение от 2 до 4 (может быть дробным)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Показывает во сколько раз изменится скорость реакции, при изменении температуры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каждые 10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9500B6-D25C-C393-7A71-9EDF9535A384}"/>
              </a:ext>
            </a:extLst>
          </p:cNvPr>
          <p:cNvSpPr txBox="1"/>
          <p:nvPr/>
        </p:nvSpPr>
        <p:spPr>
          <a:xfrm>
            <a:off x="991785" y="4267071"/>
            <a:ext cx="108305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Т.к. время протекания реакции обратно пропорционально скорости (чем выше скорость реакции, тем за более короткий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 времени она осуществляется),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правило Вант-Гоффа можно записать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образом:           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A62912-5150-9261-6E1C-BF7AA198D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711" y="4771074"/>
            <a:ext cx="3795273" cy="18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69" y="-372381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зрыв: 8 точек 6">
            <a:extLst>
              <a:ext uri="{FF2B5EF4-FFF2-40B4-BE49-F238E27FC236}">
                <a16:creationId xmlns:a16="http://schemas.microsoft.com/office/drawing/2014/main" id="{ED4ABDAB-92F6-B966-4DD7-B8E1B8C7F81A}"/>
              </a:ext>
            </a:extLst>
          </p:cNvPr>
          <p:cNvSpPr/>
          <p:nvPr/>
        </p:nvSpPr>
        <p:spPr>
          <a:xfrm rot="1045940">
            <a:off x="624993" y="1146820"/>
            <a:ext cx="4877968" cy="2638567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активации – это энергетический барьер на пути протекания химической реакции. </a:t>
            </a:r>
          </a:p>
        </p:txBody>
      </p:sp>
      <p:sp>
        <p:nvSpPr>
          <p:cNvPr id="14" name="Взрыв: 8 точек 13">
            <a:extLst>
              <a:ext uri="{FF2B5EF4-FFF2-40B4-BE49-F238E27FC236}">
                <a16:creationId xmlns:a16="http://schemas.microsoft.com/office/drawing/2014/main" id="{E73E1AFF-A937-66C8-B9D3-2C0467E51216}"/>
              </a:ext>
            </a:extLst>
          </p:cNvPr>
          <p:cNvSpPr/>
          <p:nvPr/>
        </p:nvSpPr>
        <p:spPr>
          <a:xfrm rot="1177870">
            <a:off x="-453398" y="3223130"/>
            <a:ext cx="5897408" cy="3056475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меньше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активации,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 выше скорость химической реакции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 наоборот)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1DB414A-AD81-FDDE-28AA-6DE4A3A6982E}"/>
              </a:ext>
            </a:extLst>
          </p:cNvPr>
          <p:cNvGrpSpPr/>
          <p:nvPr/>
        </p:nvGrpSpPr>
        <p:grpSpPr>
          <a:xfrm flipH="1">
            <a:off x="3275789" y="5608872"/>
            <a:ext cx="9433447" cy="1249124"/>
            <a:chOff x="-3543459" y="4551722"/>
            <a:chExt cx="9658825" cy="1337962"/>
          </a:xfrm>
        </p:grpSpPr>
        <p:sp>
          <p:nvSpPr>
            <p:cNvPr id="12" name="Блок-схема: ссылка на другую страницу 11">
              <a:extLst>
                <a:ext uri="{FF2B5EF4-FFF2-40B4-BE49-F238E27FC236}">
                  <a16:creationId xmlns:a16="http://schemas.microsoft.com/office/drawing/2014/main" id="{C747DC30-B355-EB93-B6CF-31D8899B2FD6}"/>
                </a:ext>
              </a:extLst>
            </p:cNvPr>
            <p:cNvSpPr/>
            <p:nvPr/>
          </p:nvSpPr>
          <p:spPr>
            <a:xfrm rot="16200000">
              <a:off x="976518" y="750836"/>
              <a:ext cx="1290320" cy="8987376"/>
            </a:xfrm>
            <a:prstGeom prst="flowChartOffpage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567CA7-5027-C566-00BB-5F22613C984B}"/>
                </a:ext>
              </a:extLst>
            </p:cNvPr>
            <p:cNvSpPr txBox="1"/>
            <p:nvPr/>
          </p:nvSpPr>
          <p:spPr>
            <a:xfrm>
              <a:off x="-3543459" y="4551722"/>
              <a:ext cx="7696751" cy="12856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e-BY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Вклад в энергию активации вносят: </a:t>
              </a:r>
            </a:p>
            <a:p>
              <a:r>
                <a:rPr lang="be-BY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отталкивание электронных оболочек, </a:t>
              </a:r>
            </a:p>
            <a:p>
              <a:r>
                <a:rPr lang="be-BY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затраты на разрыв связей и разрушение гидратных оболочек  </a:t>
              </a:r>
            </a:p>
            <a:p>
              <a:r>
                <a:rPr lang="be-BY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(для реакций в растворах.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6431449-FCD2-BC67-F8E6-2501BD7C65D5}"/>
              </a:ext>
            </a:extLst>
          </p:cNvPr>
          <p:cNvSpPr txBox="1"/>
          <p:nvPr/>
        </p:nvSpPr>
        <p:spPr>
          <a:xfrm>
            <a:off x="971296" y="126209"/>
            <a:ext cx="10709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активации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кДж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моль) – это минимальная энергия, </a:t>
            </a:r>
          </a:p>
          <a:p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надо сообщить частицам, чтобы они стали активными и их </a:t>
            </a:r>
          </a:p>
          <a:p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столкновение привело к химической реакции.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E6F148-D0B9-3747-CEFF-5836E2EBF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186" y="1480363"/>
            <a:ext cx="6566409" cy="4084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AFCE3FCB-68ED-E287-F741-874D19141C39}"/>
                  </a:ext>
                </a:extLst>
              </p14:cNvPr>
              <p14:cNvContentPartPr/>
              <p14:nvPr/>
            </p14:nvContentPartPr>
            <p14:xfrm>
              <a:off x="5999784" y="4951512"/>
              <a:ext cx="130680" cy="3528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AFCE3FCB-68ED-E287-F741-874D19141C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6144" y="4843512"/>
                <a:ext cx="2383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1861D279-7C8C-43C2-C4C3-8297F814800C}"/>
                  </a:ext>
                </a:extLst>
              </p14:cNvPr>
              <p14:cNvContentPartPr/>
              <p14:nvPr/>
            </p14:nvContentPartPr>
            <p14:xfrm>
              <a:off x="5985744" y="4949352"/>
              <a:ext cx="158040" cy="2592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1861D279-7C8C-43C2-C4C3-8297F81480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104" y="4841352"/>
                <a:ext cx="2656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E7720826-9D66-C391-0834-25DDCB4F3134}"/>
                  </a:ext>
                </a:extLst>
              </p14:cNvPr>
              <p14:cNvContentPartPr/>
              <p14:nvPr/>
            </p14:nvContentPartPr>
            <p14:xfrm>
              <a:off x="6108144" y="4925232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E7720826-9D66-C391-0834-25DDCB4F31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4144" y="48172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7BA319BB-FCBB-0749-832D-FEEB6AA1D067}"/>
                  </a:ext>
                </a:extLst>
              </p14:cNvPr>
              <p14:cNvContentPartPr/>
              <p14:nvPr/>
            </p14:nvContentPartPr>
            <p14:xfrm>
              <a:off x="6108144" y="4925232"/>
              <a:ext cx="360" cy="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7BA319BB-FCBB-0749-832D-FEEB6AA1D0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4144" y="48172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616F336C-0E05-8894-4FD9-D1F73C7BE3D2}"/>
                  </a:ext>
                </a:extLst>
              </p14:cNvPr>
              <p14:cNvContentPartPr/>
              <p14:nvPr/>
            </p14:nvContentPartPr>
            <p14:xfrm>
              <a:off x="6108144" y="4925232"/>
              <a:ext cx="360" cy="36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616F336C-0E05-8894-4FD9-D1F73C7BE3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4144" y="481723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F5F0ECC2-B63C-78B4-E749-467EA9AAD85E}"/>
                  </a:ext>
                </a:extLst>
              </p14:cNvPr>
              <p14:cNvContentPartPr/>
              <p14:nvPr/>
            </p14:nvContentPartPr>
            <p14:xfrm>
              <a:off x="4048224" y="688752"/>
              <a:ext cx="2208600" cy="435852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5F0ECC2-B63C-78B4-E749-467EA9AAD85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94224" y="580752"/>
                <a:ext cx="2316240" cy="45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FABA65A3-2FA5-88CD-483F-A5FE65121D24}"/>
                  </a:ext>
                </a:extLst>
              </p14:cNvPr>
              <p14:cNvContentPartPr/>
              <p14:nvPr/>
            </p14:nvContentPartPr>
            <p14:xfrm>
              <a:off x="5914464" y="4412232"/>
              <a:ext cx="502200" cy="86364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FABA65A3-2FA5-88CD-483F-A5FE65121D2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05464" y="4403592"/>
                <a:ext cx="519840" cy="8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F52E421F-A7B2-DF1F-EAB2-018349714F4E}"/>
                  </a:ext>
                </a:extLst>
              </p14:cNvPr>
              <p14:cNvContentPartPr/>
              <p14:nvPr/>
            </p14:nvContentPartPr>
            <p14:xfrm>
              <a:off x="5937864" y="4945752"/>
              <a:ext cx="183960" cy="14724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F52E421F-A7B2-DF1F-EAB2-018349714F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29224" y="4937112"/>
                <a:ext cx="2016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8422DE10-81C2-F6FF-FEA4-ED272BAC0D30}"/>
                  </a:ext>
                </a:extLst>
              </p14:cNvPr>
              <p14:cNvContentPartPr/>
              <p14:nvPr/>
            </p14:nvContentPartPr>
            <p14:xfrm>
              <a:off x="5973144" y="4637232"/>
              <a:ext cx="189720" cy="49428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8422DE10-81C2-F6FF-FEA4-ED272BAC0D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64504" y="4628232"/>
                <a:ext cx="20736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B2673F26-501B-CD34-B112-8F5F0485D9A1}"/>
                  </a:ext>
                </a:extLst>
              </p14:cNvPr>
              <p14:cNvContentPartPr/>
              <p14:nvPr/>
            </p14:nvContentPartPr>
            <p14:xfrm>
              <a:off x="6058104" y="3909312"/>
              <a:ext cx="331560" cy="1116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B2673F26-501B-CD34-B112-8F5F0485D9A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49464" y="3900312"/>
                <a:ext cx="34920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4387B907-BA08-3A9B-AEE5-6AAD1D7E9F01}"/>
                  </a:ext>
                </a:extLst>
              </p14:cNvPr>
              <p14:cNvContentPartPr/>
              <p14:nvPr/>
            </p14:nvContentPartPr>
            <p14:xfrm>
              <a:off x="5931744" y="4898952"/>
              <a:ext cx="356040" cy="70272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4387B907-BA08-3A9B-AEE5-6AAD1D7E9F0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22744" y="4890312"/>
                <a:ext cx="37368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EDDEEABC-43B7-8309-376C-7E1BAF46EFAD}"/>
                  </a:ext>
                </a:extLst>
              </p14:cNvPr>
              <p14:cNvContentPartPr/>
              <p14:nvPr/>
            </p14:nvContentPartPr>
            <p14:xfrm>
              <a:off x="6075384" y="5094072"/>
              <a:ext cx="227520" cy="16740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EDDEEABC-43B7-8309-376C-7E1BAF46EFA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66384" y="5085432"/>
                <a:ext cx="2451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271EDE69-D421-A230-AAAD-698483D1B967}"/>
                  </a:ext>
                </a:extLst>
              </p14:cNvPr>
              <p14:cNvContentPartPr/>
              <p14:nvPr/>
            </p14:nvContentPartPr>
            <p14:xfrm>
              <a:off x="6127224" y="4967712"/>
              <a:ext cx="151560" cy="16452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271EDE69-D421-A230-AAAD-698483D1B9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18224" y="4958712"/>
                <a:ext cx="1692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63FCE6B0-FC5E-D317-B262-8CA4B15BEA21}"/>
                  </a:ext>
                </a:extLst>
              </p14:cNvPr>
              <p14:cNvContentPartPr/>
              <p14:nvPr/>
            </p14:nvContentPartPr>
            <p14:xfrm>
              <a:off x="6016704" y="4982472"/>
              <a:ext cx="135000" cy="10224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63FCE6B0-FC5E-D317-B262-8CA4B15BEA2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08064" y="4973832"/>
                <a:ext cx="1526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0E3A4801-2AFA-7E5C-89A9-0B150A0BD717}"/>
                  </a:ext>
                </a:extLst>
              </p14:cNvPr>
              <p14:cNvContentPartPr/>
              <p14:nvPr/>
            </p14:nvContentPartPr>
            <p14:xfrm>
              <a:off x="1670064" y="7229592"/>
              <a:ext cx="360" cy="36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0E3A4801-2AFA-7E5C-89A9-0B150A0BD7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61064" y="72209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848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3ECBC-886A-A10F-024C-67AE1AFC629C}"/>
              </a:ext>
            </a:extLst>
          </p:cNvPr>
          <p:cNvSpPr txBox="1"/>
          <p:nvPr/>
        </p:nvSpPr>
        <p:spPr>
          <a:xfrm flipH="1">
            <a:off x="1056640" y="-20845"/>
            <a:ext cx="954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 равновесие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31449-FCD2-BC67-F8E6-2501BD7C65D5}"/>
              </a:ext>
            </a:extLst>
          </p:cNvPr>
          <p:cNvSpPr txBox="1"/>
          <p:nvPr/>
        </p:nvSpPr>
        <p:spPr>
          <a:xfrm>
            <a:off x="922528" y="687041"/>
            <a:ext cx="11004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такое состояние обратимого процесса, при котором скорость прямой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равна скорости обратной реакции.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1F9ADB7F-B765-EB48-8647-83587C000C0D}"/>
                  </a:ext>
                </a:extLst>
              </p14:cNvPr>
              <p14:cNvContentPartPr/>
              <p14:nvPr/>
            </p14:nvContentPartPr>
            <p14:xfrm>
              <a:off x="2181984" y="4450032"/>
              <a:ext cx="360" cy="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1F9ADB7F-B765-EB48-8647-83587C000C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3344" y="44410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33241741-7C50-11F9-7AF7-2A3377AAA43D}"/>
                  </a:ext>
                </a:extLst>
              </p14:cNvPr>
              <p14:cNvContentPartPr/>
              <p14:nvPr/>
            </p14:nvContentPartPr>
            <p14:xfrm>
              <a:off x="1474584" y="4217832"/>
              <a:ext cx="360" cy="3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33241741-7C50-11F9-7AF7-2A3377AAA4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5944" y="420883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5D4571-FAAA-9D76-8F62-AA299072E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376" y="1641148"/>
            <a:ext cx="6161024" cy="49252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5AC659-81EA-CDF4-B0CC-E051EF2935C9}"/>
              </a:ext>
            </a:extLst>
          </p:cNvPr>
          <p:cNvSpPr txBox="1"/>
          <p:nvPr/>
        </p:nvSpPr>
        <p:spPr>
          <a:xfrm>
            <a:off x="1056640" y="1707290"/>
            <a:ext cx="4196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2NH</a:t>
            </a:r>
            <a:r>
              <a:rPr lang="en-US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AF71BA9-8BE3-1DC3-01F2-5AFA9CCDB6A1}"/>
              </a:ext>
            </a:extLst>
          </p:cNvPr>
          <p:cNvCxnSpPr/>
          <p:nvPr/>
        </p:nvCxnSpPr>
        <p:spPr>
          <a:xfrm>
            <a:off x="3155131" y="1962912"/>
            <a:ext cx="648773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83F345E-2854-AB0A-7F26-F65E3233033B}"/>
              </a:ext>
            </a:extLst>
          </p:cNvPr>
          <p:cNvCxnSpPr/>
          <p:nvPr/>
        </p:nvCxnSpPr>
        <p:spPr>
          <a:xfrm flipH="1">
            <a:off x="3155131" y="2170176"/>
            <a:ext cx="636581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0A6DB33-AA6C-947E-45CE-D520911A173C}"/>
              </a:ext>
            </a:extLst>
          </p:cNvPr>
          <p:cNvSpPr txBox="1"/>
          <p:nvPr/>
        </p:nvSpPr>
        <p:spPr>
          <a:xfrm>
            <a:off x="1172343" y="2345735"/>
            <a:ext cx="442234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наступлении равновесия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υ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реакций выравниваются, т.е.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157C59-0993-E01E-DE89-D75904D43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343" y="5608167"/>
            <a:ext cx="1104900" cy="10001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8A7E506-5147-E3CD-533C-F478036F89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1" y="5573589"/>
            <a:ext cx="1896252" cy="1114385"/>
          </a:xfrm>
          <a:prstGeom prst="rect">
            <a:avLst/>
          </a:prstGeom>
        </p:spPr>
      </p:pic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91EC6F9D-4B3F-2122-39E6-A92D2BF5BAEB}"/>
              </a:ext>
            </a:extLst>
          </p:cNvPr>
          <p:cNvSpPr/>
          <p:nvPr/>
        </p:nvSpPr>
        <p:spPr>
          <a:xfrm>
            <a:off x="2470524" y="5943171"/>
            <a:ext cx="582619" cy="3752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938D7F-7C29-AB90-7416-2187404A225B}"/>
              </a:ext>
            </a:extLst>
          </p:cNvPr>
          <p:cNvSpPr txBox="1"/>
          <p:nvPr/>
        </p:nvSpPr>
        <p:spPr>
          <a:xfrm flipH="1">
            <a:off x="1068832" y="-5548"/>
            <a:ext cx="954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Ле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Шателье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(1884 г.)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D8103-235B-FF6D-80FB-A5C589259E73}"/>
              </a:ext>
            </a:extLst>
          </p:cNvPr>
          <p:cNvSpPr txBox="1"/>
          <p:nvPr/>
        </p:nvSpPr>
        <p:spPr>
          <a:xfrm>
            <a:off x="873760" y="685348"/>
            <a:ext cx="3522824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на систему,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находящуюся в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равновесии, оказать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воздействие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(изменить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температуру,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(для газов),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концентрацию),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 равновесие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смещается в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той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реакции, которая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ослабляет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 воздействие.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1877C9-352F-1AA3-7793-4FCED86E6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689" y="702338"/>
            <a:ext cx="7844381" cy="55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4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458</Words>
  <Application>Microsoft Office PowerPoint</Application>
  <PresentationFormat>Широкоэкранный</PresentationFormat>
  <Paragraphs>111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 Молодцова</cp:lastModifiedBy>
  <cp:revision>22</cp:revision>
  <dcterms:created xsi:type="dcterms:W3CDTF">2023-08-14T17:29:09Z</dcterms:created>
  <dcterms:modified xsi:type="dcterms:W3CDTF">2025-11-06T21:12:54Z</dcterms:modified>
</cp:coreProperties>
</file>