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82" r:id="rId4"/>
    <p:sldId id="286" r:id="rId5"/>
    <p:sldId id="285" r:id="rId6"/>
    <p:sldId id="287" r:id="rId7"/>
    <p:sldId id="289" r:id="rId8"/>
    <p:sldId id="290" r:id="rId9"/>
    <p:sldId id="288" r:id="rId10"/>
    <p:sldId id="291" r:id="rId11"/>
    <p:sldId id="293" r:id="rId12"/>
    <p:sldId id="29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4B71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16:05:21.01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23 120,'0'0'2170,"15"-17"-3909,-14 11 1376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16:23:34.0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118 36 80,'0'-36'995,"-6"36"-955,-20 0-6,19 0 150,-4 3-167,-32 9-12,41-11-14,1-1 0,0 0 0,0 0 0,0 1 0,0-1 0,0 1-1,0-1 1,0 1 0,0 0 0,1-1 0,-1 1 0,0 0 0,0-1-1,0 1 1,1 0 0,-1 0 0,0 0 0,1 0 0,-1 0-1,1 0 1,-1 0 0,1 0 0,-1 0 0,1 0 0,0 0 0,-1 2-1,0 1-238,-1 0-132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16:23:34.0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118 36 80,'0'-36'995,"-6"36"-955,-20 0-6,19 0 150,-4 3-167,-32 9-12,41-11-14,1-1 0,0 0 0,0 0 0,0 1 0,0-1 0,0 1-1,0-1 1,0 1 0,0 0 0,1-1 0,-1 1 0,0 0 0,0-1-1,0 1 1,1 0 0,-1 0 0,0 0 0,1 0 0,-1 0-1,1 0 1,-1 0 0,1 0 0,-1 0 0,1 0 0,0 0 0,-1 2-1,0 1-238,-1 0-132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16:23:34.0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118 36 80,'0'-36'995,"-6"36"-955,-20 0-6,19 0 150,-4 3-167,-32 9-12,41-11-14,1-1 0,0 0 0,0 0 0,0 1 0,0-1 0,0 1-1,0-1 1,0 1 0,0 0 0,1-1 0,-1 1 0,0 0 0,0-1-1,0 1 1,1 0 0,-1 0 0,0 0 0,1 0 0,-1 0-1,1 0 1,-1 0 0,1 0 0,-1 0 0,1 0 0,0 0 0,-1 2-1,0 1-238,-1 0-132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16:23:34.0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118 36 80,'0'-36'995,"-6"36"-955,-20 0-6,19 0 150,-4 3-167,-32 9-12,41-11-14,1-1 0,0 0 0,0 0 0,0 1 0,0-1 0,0 1-1,0-1 1,0 1 0,0 0 0,1-1 0,-1 1 0,0 0 0,0-1-1,0 1 1,1 0 0,-1 0 0,0 0 0,1 0 0,-1 0-1,1 0 1,-1 0 0,1 0 0,-1 0 0,1 0 0,0 0 0,-1 2-1,0 1-238,-1 0-132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16:23:34.0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118 36 80,'0'-36'995,"-6"36"-955,-20 0-6,19 0 150,-4 3-167,-32 9-12,41-11-14,1-1 0,0 0 0,0 0 0,0 1 0,0-1 0,0 1-1,0-1 1,0 1 0,0 0 0,1-1 0,-1 1 0,0 0 0,0-1-1,0 1 1,1 0 0,-1 0 0,0 0 0,1 0 0,-1 0-1,1 0 1,-1 0 0,1 0 0,-1 0 0,1 0 0,0 0 0,-1 2-1,0 1-238,-1 0-132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16:23:34.0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118 36 80,'0'-36'995,"-6"36"-955,-20 0-6,19 0 150,-4 3-167,-32 9-12,41-11-14,1-1 0,0 0 0,0 0 0,0 1 0,0-1 0,0 1-1,0-1 1,0 1 0,0 0 0,1-1 0,-1 1 0,0 0 0,0-1-1,0 1 1,1 0 0,-1 0 0,0 0 0,1 0 0,-1 0-1,1 0 1,-1 0 0,1 0 0,-1 0 0,1 0 0,0 0 0,-1 2-1,0 1-238,-1 0-132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16:23:34.0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118 36 80,'0'-36'995,"-6"36"-955,-20 0-6,19 0 150,-4 3-167,-32 9-12,41-11-14,1-1 0,0 0 0,0 0 0,0 1 0,0-1 0,0 1-1,0-1 1,0 1 0,0 0 0,1-1 0,-1 1 0,0 0 0,0-1-1,0 1 1,1 0 0,-1 0 0,0 0 0,1 0 0,-1 0-1,1 0 1,-1 0 0,1 0 0,-1 0 0,1 0 0,0 0 0,-1 2-1,0 1-238,-1 0-132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16:23:34.0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118 36 80,'0'-36'995,"-6"36"-955,-20 0-6,19 0 150,-4 3-167,-32 9-12,41-11-14,1-1 0,0 0 0,0 0 0,0 1 0,0-1 0,0 1-1,0-1 1,0 1 0,0 0 0,1-1 0,-1 1 0,0 0 0,0-1-1,0 1 1,1 0 0,-1 0 0,0 0 0,1 0 0,-1 0-1,1 0 1,-1 0 0,1 0 0,-1 0 0,1 0 0,0 0 0,-1 2-1,0 1-238,-1 0-132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16:23:34.0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118 36 80,'0'-36'995,"-6"36"-955,-20 0-6,19 0 150,-4 3-167,-32 9-12,41-11-14,1-1 0,0 0 0,0 0 0,0 1 0,0-1 0,0 1-1,0-1 1,0 1 0,0 0 0,1-1 0,-1 1 0,0 0 0,0-1-1,0 1 1,1 0 0,-1 0 0,0 0 0,1 0 0,-1 0-1,1 0 1,-1 0 0,1 0 0,-1 0 0,1 0 0,0 0 0,-1 2-1,0 1-238,-1 0-132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16:23:34.0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118 36 80,'0'-36'995,"-6"36"-955,-20 0-6,19 0 150,-4 3-167,-32 9-12,41-11-14,1-1 0,0 0 0,0 0 0,0 1 0,0-1 0,0 1-1,0-1 1,0 1 0,0 0 0,1-1 0,-1 1 0,0 0 0,0-1-1,0 1 1,1 0 0,-1 0 0,0 0 0,1 0 0,-1 0-1,1 0 1,-1 0 0,1 0 0,-1 0 0,1 0 0,0 0 0,-1 2-1,0 1-238,-1 0-132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361EB-184F-AA97-F852-66ABCCA99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D79FA6-5427-5DBE-1CBF-FEA2C3420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8C86EC-520E-30D4-02AE-D825D63D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194DD-2C16-979F-89E8-6824D3FF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A7504-0334-E308-207F-EA36CA5F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5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B4D70-FC79-C2C1-BD9C-2FF36DA5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C1C955-333A-E367-DF8B-A85BE5986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885E98-4DEA-DF1B-E522-00022141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1D9DD-2759-1373-6372-97437EBA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A28217-52A3-F0A6-CFAB-7B569AA9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5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072461-66A7-7CF7-2459-FCDC735A2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40D65E-8227-013C-8B65-C4BC03EA8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5F781F-79FA-96FE-CD98-0367F00B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F4AC62-4D79-CFAC-4728-DBE6E7B1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6E5CC-851C-D9E9-9124-201DCB64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1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5D8BD-C233-1212-F3BB-D8C99A425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EF6589-D074-A44B-FEDC-2186678AC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C4D57D-245F-92CA-40A6-E55A477E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887570-CD5D-4456-28F8-C972D9DB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572385-3C67-6220-5FF2-83AD97DB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12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E2B8C-44A2-9D8B-9240-DE5669E5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5F0742-A802-DE72-3E3E-8D2EB479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FD0C5-082F-A5E4-2542-357836F9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119F52-A451-256D-8391-D97FED12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F296B7-AB6E-48B3-9105-B90C8686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3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B583F-CE92-8071-1A40-AE2C9301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50140D-14D6-7D42-4867-71A90AEF1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A3EA1D-C2CC-F01C-2990-FD66EB078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877F1D-42DC-0EDA-6952-FDD9DC1D2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F1AFA-D672-B7FD-766E-33D661FB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5F823-0468-6B5D-55D7-A32C2DFC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6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0FF0F-0E0F-402B-3D02-38C48AE3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EAA8BD-A212-D9D1-9531-B0E1AE4F1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EE007C-AF6C-DEE7-534B-485EB2AF3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B4ED8C-6065-D3C2-FB59-EBC45C52B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27C1E2-F122-4755-91C2-D5FA2F579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418D00-0131-CE2F-E73B-68D5E79F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8B09B3-3F9F-98B3-5ABE-9C463C74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D0D8DE-7334-959C-CF9F-2A641D18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6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0D7D0-9CB0-1509-C2B2-54EE36D4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C15F8C-FD41-BA22-B6A5-904837C7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DFF579-F14E-31B8-4C79-CAEE1A35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BE83C2-0980-3E96-4131-DAF88FE1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BCCDC7-1457-3D7C-926A-EA2263A54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A49FAC-B6EA-911A-6BFD-42F240D9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FB34E2-A9D3-3428-5548-B7D8D3D8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EF9AF-E936-E161-D402-79B9660E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4E282-BD3D-2FD5-0216-580FA6548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B23873-CB91-5D06-9B88-770921B78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4FE67-25E4-1A62-21A4-47A56AF9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E473A-09FC-AB65-596D-F587D4A6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B39E4-66AD-5360-CEDA-963A395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2828B-5B34-2557-10E6-F844F010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E487AA-BDE3-BD9C-9E07-0DD9E3680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043D76-77C8-289A-8A40-CBE3F8662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626DDE-EF31-B0D2-290A-0F7B0FF0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97A62A-CA31-EE2C-4CB3-2BDA1D68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415B91-0164-6A9E-2638-A84BA900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1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44BA5-675B-F17C-C389-0AF6ED5F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E91395-DF93-2F00-9184-8A7CDC915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4AF437-BF21-908B-7351-0BE8127A9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3D40AE-1CD8-26FF-FBBF-929147847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68E1D9-4A42-9EF9-E065-AF183B1BB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2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ustomXml" Target="../ink/ink11.xml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9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2.xm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53645-C088-9805-A559-14709CFE4889}"/>
              </a:ext>
            </a:extLst>
          </p:cNvPr>
          <p:cNvSpPr txBox="1"/>
          <p:nvPr/>
        </p:nvSpPr>
        <p:spPr>
          <a:xfrm flipH="1">
            <a:off x="1002938" y="-781"/>
            <a:ext cx="109594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6. Типы химической связи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связь – взаимодействие связывающее отдельные атомы в более сложные системы (молекулы, ионы, кристаллы).</a:t>
            </a: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возникновения химической связи между атомами: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Понижение полной энергии системы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ядер и электронов по сравнению с энергией изолированных атомов.</a:t>
            </a: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энергетически выгодного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(устойчивого состояния);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Завершение внешнего энергетического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уровня.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F70E46-C989-80AE-1200-14E6CE2A2D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t="-958" r="303" b="57204"/>
          <a:stretch/>
        </p:blipFill>
        <p:spPr>
          <a:xfrm>
            <a:off x="8543636" y="3920186"/>
            <a:ext cx="3418710" cy="28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0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69" y="-674350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14:cNvPr>
              <p14:cNvContentPartPr/>
              <p14:nvPr/>
            </p14:nvContentPartPr>
            <p14:xfrm>
              <a:off x="2178760" y="2769422"/>
              <a:ext cx="42480" cy="165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9760" y="2760422"/>
                <a:ext cx="60120" cy="342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2CB184-1185-F39F-1398-0CD8F28A52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7541"/>
          <a:stretch/>
        </p:blipFill>
        <p:spPr>
          <a:xfrm>
            <a:off x="1726245" y="870182"/>
            <a:ext cx="2104075" cy="2660418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BEE88B-7924-8ABE-A00E-11A27F5DE3FD}"/>
              </a:ext>
            </a:extLst>
          </p:cNvPr>
          <p:cNvSpPr txBox="1"/>
          <p:nvPr/>
        </p:nvSpPr>
        <p:spPr>
          <a:xfrm>
            <a:off x="2884039" y="112091"/>
            <a:ext cx="7052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кристаллических решеток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661480-06B6-24A7-7A4F-27FA603FE7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379" r="26461"/>
          <a:stretch/>
        </p:blipFill>
        <p:spPr>
          <a:xfrm>
            <a:off x="3962401" y="870182"/>
            <a:ext cx="2357120" cy="2660418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A09C9C-A86B-0F45-DBFE-937C73B976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17" r="49024"/>
          <a:stretch/>
        </p:blipFill>
        <p:spPr>
          <a:xfrm>
            <a:off x="6451602" y="870182"/>
            <a:ext cx="2460092" cy="2660418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E09706-2045-9984-5C59-F82456227E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33"/>
          <a:stretch/>
        </p:blipFill>
        <p:spPr>
          <a:xfrm>
            <a:off x="9043775" y="870182"/>
            <a:ext cx="2245360" cy="2660418"/>
          </a:xfrm>
          <a:prstGeom prst="rect">
            <a:avLst/>
          </a:prstGeom>
          <a:ln>
            <a:solidFill>
              <a:schemeClr val="dk1"/>
            </a:solidFill>
          </a:ln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95282C6-891C-4ABA-87EA-81388204DAC7}"/>
              </a:ext>
            </a:extLst>
          </p:cNvPr>
          <p:cNvCxnSpPr/>
          <p:nvPr/>
        </p:nvCxnSpPr>
        <p:spPr>
          <a:xfrm flipH="1">
            <a:off x="3068320" y="758422"/>
            <a:ext cx="396240" cy="20677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B6B5B0A-FDD9-DF4F-C1B1-7CDAE9ACE44A}"/>
              </a:ext>
            </a:extLst>
          </p:cNvPr>
          <p:cNvCxnSpPr/>
          <p:nvPr/>
        </p:nvCxnSpPr>
        <p:spPr>
          <a:xfrm flipH="1">
            <a:off x="5344159" y="758422"/>
            <a:ext cx="396240" cy="20677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0D6D49B-791A-94D1-B5BC-94DDE91DEF19}"/>
              </a:ext>
            </a:extLst>
          </p:cNvPr>
          <p:cNvCxnSpPr>
            <a:cxnSpLocks/>
          </p:cNvCxnSpPr>
          <p:nvPr/>
        </p:nvCxnSpPr>
        <p:spPr>
          <a:xfrm>
            <a:off x="7158664" y="758422"/>
            <a:ext cx="371272" cy="20677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86F7C60-7B23-C45E-3526-59C8F9C56372}"/>
              </a:ext>
            </a:extLst>
          </p:cNvPr>
          <p:cNvCxnSpPr>
            <a:cxnSpLocks/>
          </p:cNvCxnSpPr>
          <p:nvPr/>
        </p:nvCxnSpPr>
        <p:spPr>
          <a:xfrm>
            <a:off x="9427778" y="758422"/>
            <a:ext cx="493908" cy="1524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95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69" y="-674350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14:cNvPr>
              <p14:cNvContentPartPr/>
              <p14:nvPr/>
            </p14:nvContentPartPr>
            <p14:xfrm>
              <a:off x="2178760" y="2769422"/>
              <a:ext cx="42480" cy="165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9760" y="2760422"/>
                <a:ext cx="60120" cy="342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BA3074-6BDB-010F-1690-E427D7E0A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897" y="231774"/>
            <a:ext cx="10661074" cy="628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7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69" y="-674350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14:cNvPr>
              <p14:cNvContentPartPr/>
              <p14:nvPr/>
            </p14:nvContentPartPr>
            <p14:xfrm>
              <a:off x="2178760" y="2769422"/>
              <a:ext cx="42480" cy="165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9760" y="2760422"/>
                <a:ext cx="60120" cy="342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6B8C45-AB9C-7A39-F007-4BA019D38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27" y="316230"/>
            <a:ext cx="5697735" cy="5800090"/>
          </a:xfrm>
          <a:prstGeom prst="rect">
            <a:avLst/>
          </a:prstGeom>
          <a:ln w="15875">
            <a:solidFill>
              <a:schemeClr val="dk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1EF784-75DF-9A84-A6AE-39E806816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5289" y="316230"/>
            <a:ext cx="2290631" cy="426630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ACC4768-5DCE-83E7-1560-68AD7EDCE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8351" y="316230"/>
            <a:ext cx="2630604" cy="426630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6FE4FA7-FF8C-2D48-6189-2F2BFD5178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1309" y="4648557"/>
            <a:ext cx="2462194" cy="190807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DE8D086-DC19-9C68-62FC-5595532B9D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5920" y="4641135"/>
            <a:ext cx="2800085" cy="1447800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F332A1-59B4-F4B2-9695-3ACE0298DDEA}"/>
              </a:ext>
            </a:extLst>
          </p:cNvPr>
          <p:cNvSpPr/>
          <p:nvPr/>
        </p:nvSpPr>
        <p:spPr>
          <a:xfrm>
            <a:off x="8139931" y="544946"/>
            <a:ext cx="708505" cy="2955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 –</a:t>
            </a:r>
            <a:r>
              <a:rPr lang="en-US" b="1" dirty="0">
                <a:solidFill>
                  <a:schemeClr val="tx1"/>
                </a:solidFill>
              </a:rPr>
              <a:t> F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5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99F1245-01EC-AB3A-1393-277D2EDD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81" y="692797"/>
            <a:ext cx="9923254" cy="52433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6B0AE585-5099-8A56-DB73-3B6A51E63B91}"/>
              </a:ext>
            </a:extLst>
          </p:cNvPr>
          <p:cNvSpPr/>
          <p:nvPr/>
        </p:nvSpPr>
        <p:spPr>
          <a:xfrm>
            <a:off x="10117542" y="1908245"/>
            <a:ext cx="827254" cy="821645"/>
          </a:xfrm>
          <a:prstGeom prst="ellipse">
            <a:avLst/>
          </a:prstGeom>
          <a:noFill/>
          <a:ln w="698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EE237C5-6C60-870B-0F32-94A0A470C48E}"/>
              </a:ext>
            </a:extLst>
          </p:cNvPr>
          <p:cNvSpPr/>
          <p:nvPr/>
        </p:nvSpPr>
        <p:spPr>
          <a:xfrm>
            <a:off x="1397920" y="1965328"/>
            <a:ext cx="864744" cy="796346"/>
          </a:xfrm>
          <a:prstGeom prst="ellipse">
            <a:avLst/>
          </a:prstGeom>
          <a:noFill/>
          <a:ln w="63500">
            <a:solidFill>
              <a:srgbClr val="EB4B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D24093FA-7206-62D4-1599-A66F4A0747DC}"/>
                  </a:ext>
                </a:extLst>
              </p14:cNvPr>
              <p14:cNvContentPartPr/>
              <p14:nvPr/>
            </p14:nvContentPartPr>
            <p14:xfrm>
              <a:off x="1397920" y="1324742"/>
              <a:ext cx="6480" cy="864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D24093FA-7206-62D4-1599-A66F4A0747D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44280" y="1216742"/>
                <a:ext cx="114120" cy="22428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Овал 25">
            <a:extLst>
              <a:ext uri="{FF2B5EF4-FFF2-40B4-BE49-F238E27FC236}">
                <a16:creationId xmlns:a16="http://schemas.microsoft.com/office/drawing/2014/main" id="{7187A8D7-55E5-9619-F6CD-30456C272C2B}"/>
              </a:ext>
            </a:extLst>
          </p:cNvPr>
          <p:cNvSpPr/>
          <p:nvPr/>
        </p:nvSpPr>
        <p:spPr>
          <a:xfrm>
            <a:off x="1367081" y="853009"/>
            <a:ext cx="864744" cy="796346"/>
          </a:xfrm>
          <a:prstGeom prst="ellipse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9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69" y="-674350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990179-E01C-6383-D300-A57FBD57F12D}"/>
              </a:ext>
            </a:extLst>
          </p:cNvPr>
          <p:cNvSpPr txBox="1"/>
          <p:nvPr/>
        </p:nvSpPr>
        <p:spPr>
          <a:xfrm flipH="1">
            <a:off x="1030648" y="0"/>
            <a:ext cx="11059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 свойства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отдавать электроны.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Неметаллические свойства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притягивать электроны.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Электроотрицательность элемента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условная величина, характеризующая способность его атомов  в химических соединениях притягивать к себе электроны от других атомов элементов при образовании между ними химических связей.</a:t>
            </a: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14:cNvPr>
              <p14:cNvContentPartPr/>
              <p14:nvPr/>
            </p14:nvContentPartPr>
            <p14:xfrm>
              <a:off x="2178760" y="2769422"/>
              <a:ext cx="42480" cy="165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0120" y="2760422"/>
                <a:ext cx="60120" cy="342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4FF3569-933E-F8C5-2F1F-5B3D3D5E4723}"/>
              </a:ext>
            </a:extLst>
          </p:cNvPr>
          <p:cNvSpPr txBox="1"/>
          <p:nvPr/>
        </p:nvSpPr>
        <p:spPr>
          <a:xfrm>
            <a:off x="3117273" y="3533232"/>
            <a:ext cx="5472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химической связи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9CEDEF-2B61-666D-7A49-8BAE0ED11AEB}"/>
              </a:ext>
            </a:extLst>
          </p:cNvPr>
          <p:cNvSpPr txBox="1"/>
          <p:nvPr/>
        </p:nvSpPr>
        <p:spPr>
          <a:xfrm>
            <a:off x="1030648" y="4452250"/>
            <a:ext cx="10847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Ковалентная           Ионная             Металлическая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CA6887E-D91A-6591-3353-9BC593438984}"/>
              </a:ext>
            </a:extLst>
          </p:cNvPr>
          <p:cNvCxnSpPr>
            <a:cxnSpLocks/>
          </p:cNvCxnSpPr>
          <p:nvPr/>
        </p:nvCxnSpPr>
        <p:spPr>
          <a:xfrm flipH="1">
            <a:off x="1699491" y="4179563"/>
            <a:ext cx="3106189" cy="2726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2FCB063-4C0F-4237-F221-A516B39F2A2A}"/>
              </a:ext>
            </a:extLst>
          </p:cNvPr>
          <p:cNvCxnSpPr>
            <a:cxnSpLocks/>
          </p:cNvCxnSpPr>
          <p:nvPr/>
        </p:nvCxnSpPr>
        <p:spPr>
          <a:xfrm>
            <a:off x="6788727" y="4218695"/>
            <a:ext cx="3340793" cy="2335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65E2A01-C16C-7577-0B46-409D11462807}"/>
              </a:ext>
            </a:extLst>
          </p:cNvPr>
          <p:cNvCxnSpPr>
            <a:cxnSpLocks/>
          </p:cNvCxnSpPr>
          <p:nvPr/>
        </p:nvCxnSpPr>
        <p:spPr>
          <a:xfrm flipH="1">
            <a:off x="5853545" y="4149788"/>
            <a:ext cx="1" cy="5266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456479-A3F5-56A2-B16D-AF8BC453C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286" y="5398569"/>
            <a:ext cx="1987879" cy="118997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802C00F-5598-9F75-4592-5A53C6F8E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9364" y="5054829"/>
            <a:ext cx="1549360" cy="166412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F2A273E-E3C4-3C19-F2B2-949A9B20E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001" y="5054829"/>
            <a:ext cx="1794852" cy="156646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B92559-6F63-6A93-DDB9-9CBF30B3BB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648" y="5054829"/>
            <a:ext cx="1637619" cy="88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9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69" y="-674350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14:cNvPr>
              <p14:cNvContentPartPr/>
              <p14:nvPr/>
            </p14:nvContentPartPr>
            <p14:xfrm>
              <a:off x="2178760" y="2769422"/>
              <a:ext cx="42480" cy="165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9760" y="2760422"/>
                <a:ext cx="60120" cy="342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E3E8AE-549E-DD62-6E1F-EF966A757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054" y="158776"/>
            <a:ext cx="8937625" cy="654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1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69" y="-674350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14:cNvPr>
              <p14:cNvContentPartPr/>
              <p14:nvPr/>
            </p14:nvContentPartPr>
            <p14:xfrm>
              <a:off x="2178760" y="2769422"/>
              <a:ext cx="42480" cy="165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9760" y="2760422"/>
                <a:ext cx="60120" cy="342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57B459-9679-CBB7-D3D6-9E36861B8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320" y="159248"/>
            <a:ext cx="10068560" cy="653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4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69" y="-674350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14:cNvPr>
              <p14:cNvContentPartPr/>
              <p14:nvPr/>
            </p14:nvContentPartPr>
            <p14:xfrm>
              <a:off x="2178760" y="2769422"/>
              <a:ext cx="42480" cy="165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9760" y="2760422"/>
                <a:ext cx="60120" cy="342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03AD30-64AE-36FA-D945-0DBD0E43B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66656"/>
            <a:ext cx="8392160" cy="67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2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69" y="-674350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14:cNvPr>
              <p14:cNvContentPartPr/>
              <p14:nvPr/>
            </p14:nvContentPartPr>
            <p14:xfrm>
              <a:off x="2178760" y="2769422"/>
              <a:ext cx="42480" cy="165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9760" y="2760422"/>
                <a:ext cx="60120" cy="342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62F9EA-F5F4-B9E4-09F3-968DBDE4A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87" y="227915"/>
            <a:ext cx="3118333" cy="2358946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A40DA3-BA6C-3862-9A01-7B5ED15945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058" y="227915"/>
            <a:ext cx="8042581" cy="2358946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382A04-ACBC-8CDE-BB02-89C53ACB35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488" y="2774203"/>
            <a:ext cx="11236152" cy="3010052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  <p:extLst>
      <p:ext uri="{BB962C8B-B14F-4D97-AF65-F5344CB8AC3E}">
        <p14:creationId xmlns:p14="http://schemas.microsoft.com/office/powerpoint/2010/main" val="398493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69" y="-674350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14:cNvPr>
              <p14:cNvContentPartPr/>
              <p14:nvPr/>
            </p14:nvContentPartPr>
            <p14:xfrm>
              <a:off x="2178760" y="2769422"/>
              <a:ext cx="42480" cy="165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9760" y="2760422"/>
                <a:ext cx="60120" cy="342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184A0B-496B-1FB4-3777-A5C31D60A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062" y="156949"/>
            <a:ext cx="4913361" cy="3114571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  <p:extLst>
      <p:ext uri="{BB962C8B-B14F-4D97-AF65-F5344CB8AC3E}">
        <p14:creationId xmlns:p14="http://schemas.microsoft.com/office/powerpoint/2010/main" val="165232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69" y="-674350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14:cNvPr>
              <p14:cNvContentPartPr/>
              <p14:nvPr/>
            </p14:nvContentPartPr>
            <p14:xfrm>
              <a:off x="2178760" y="2769422"/>
              <a:ext cx="42480" cy="165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9760" y="2760422"/>
                <a:ext cx="60120" cy="342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E08157-F797-0593-F44C-87A422A1B3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23965"/>
          <a:stretch/>
        </p:blipFill>
        <p:spPr>
          <a:xfrm>
            <a:off x="1080639" y="147320"/>
            <a:ext cx="4353555" cy="654812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84F3EE-DCE5-781E-12AB-07C4C3BF8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480" y="147320"/>
            <a:ext cx="5895791" cy="3389589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673536-8A81-CD62-4CDB-F4074123E2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6760" y="3606800"/>
            <a:ext cx="5078437" cy="3088640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  <p:extLst>
      <p:ext uri="{BB962C8B-B14F-4D97-AF65-F5344CB8AC3E}">
        <p14:creationId xmlns:p14="http://schemas.microsoft.com/office/powerpoint/2010/main" val="387947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116</Words>
  <Application>Microsoft Office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 Молодцова</cp:lastModifiedBy>
  <cp:revision>25</cp:revision>
  <dcterms:created xsi:type="dcterms:W3CDTF">2023-08-14T17:29:09Z</dcterms:created>
  <dcterms:modified xsi:type="dcterms:W3CDTF">2025-10-02T20:41:43Z</dcterms:modified>
</cp:coreProperties>
</file>