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1" r:id="rId3"/>
    <p:sldId id="272" r:id="rId4"/>
    <p:sldId id="273" r:id="rId5"/>
    <p:sldId id="275" r:id="rId6"/>
    <p:sldId id="281" r:id="rId7"/>
    <p:sldId id="28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4B71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55A43D-C9D9-46A2-BAC7-83A5A9D98606}" v="19" dt="2025-06-30T09:28:13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6:10:58.67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20 172,'0'0'8146,"6"0"-7791,29-2 1538,39-6 1,-55 4-1597,1 1 0,0 2 0,0 0 0,24 2 0,-10-1-2279,-33 0 860,9 0-4134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10.1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109 378 24575,'1'29'0,"0"-19"0,-1 0 0,1 0 0,-2 0 0,1 0 0,-1 0 0,-1 0 0,0 0 0,0-1 0,-1 1 0,-1 0 0,-4 10 0,-11 22 0,16-35 0,0 1 0,0-1 0,-1 0 0,-6 10 0,10-17 0,0 0 0,0 0 0,0 0 0,0 0 0,0 0 0,-1 0 0,1 0 0,0 0 0,0 0 0,0 0 0,0 0 0,0 0 0,0 0 0,0 0 0,0 0 0,0-1 0,0 1 0,0 0 0,0 0 0,0 0 0,0 0 0,0 0 0,0 0 0,0 0 0,0 0 0,0 0 0,0 0 0,0 0 0,0 0 0,0 0 0,0 0 0,0 0 0,-1 0 0,1 0 0,0 0 0,0 0 0,0 0 0,0 0 0,0 0 0,0 0 0,0 0 0,0 0 0,0 0 0,0 0 0,0 0 0,0 0 0,0 0 0,0 0 0,0 0 0,-1 0 0,1 0 0,2-12 0,7-20 0,-8 26 0,19-96 0,5-16 0,-22 94 0,6-21 0,-9 44 0,0-1 0,0 1 0,1 0 0,-1 0 0,1 0 0,-1 0 0,1 0 0,-1-1 0,1 1 0,0 0 0,-1 0 0,1 1 0,0-1 0,0 0 0,0 0 0,0 0 0,0 0 0,0 1 0,0-1 0,0 0 0,0 1 0,0-1 0,0 1 0,0-1 0,0 1 0,0 0 0,2-1 0,-1 2 0,-1-1 0,1 1 0,0 0 0,-1 0 0,1 0 0,-1 0 0,1 0 0,-1 1 0,0-1 0,1 0 0,-1 1 0,0-1 0,0 1 0,0-1 0,0 1 0,0-1 0,0 1 0,-1 0 0,1-1 0,0 3 0,14 37 0,-9-9 0,-2 0 0,-1 1 0,-1-1 0,-6 60 0,2-7 0,2-79 0,0-3 0,0 1 0,0-1 0,0 0 0,0 0 0,0 1 0,-1-1 0,1 0 0,-1 0 0,0 0 0,0 1 0,0-1 0,0 0 0,-4 5 0,5-8 0,0 0 0,0 0 0,-1 0 0,1 0 0,0 0 0,-1 0 0,1 0 0,0 0 0,-1 0 0,1 0 0,0 0 0,-1 0 0,1 0 0,0 0 0,-1 0 0,1-1 0,0 1 0,0 0 0,-1 0 0,1 0 0,0 0 0,0-1 0,-1 1 0,1 0 0,0 0 0,0-1 0,-1 1 0,1 0 0,0 0 0,0-1 0,0 1 0,0 0 0,0 0 0,-1-1 0,1 1 0,0 0 0,0-1 0,0 1 0,0 0 0,0-1 0,0 1 0,0 0 0,0-1 0,0 1 0,0 0 0,0-1 0,-3-17 0,-10-59 0,7 50 0,2-1 0,0 0 0,2-32 0,2 138 0,2-58 0,-1 1 0,-1-1 0,-2 1 0,1-1 0,-2 0 0,-1 0 0,-8 28 0,-2-8 0,-7 16 0,13-47 0,3-13 0,-1-21 0,0-58 0,7-119 0,2 173 0,1 0 0,2 0 0,8-28 0,-15 65 0,0 1 0,0-1 0,1 1 0,0-1 0,1 11 0,1 10 0,-1 52 0,1-30 0,-6 56 0,4-106 0,0-1 0,0 0 0,0 0 0,0 0 0,0 1 0,0-1 0,0 0 0,0 0 0,1 0 0,-1 1 0,0-1 0,0 0 0,0 0 0,0 1 0,-1-1 0,1 0 0,0 0 0,0 0 0,0 1 0,0-1 0,0 0 0,0 0 0,0 0 0,0 1 0,0-1 0,0 0 0,-1 0 0,1 0 0,0 0 0,0 1 0,0-1 0,0 0 0,0 0 0,-1 0 0,1 0 0,0 0 0,0 0 0,0 0 0,-1 1 0,1-1 0,0 0 0,0 0 0,0 0 0,-1 0 0,1 0 0,0 0 0,0 0 0,0 0 0,-1 0 0,1 0 0,0 0 0,0 0 0,0 0 0,-1 0 0,1 0 0,-10-15 0,-8-24 0,6-3 0,1 0 0,2-1 0,3 0 0,1-1 0,0-61 0,8 22 0,23-157 0,-23 354 0,-2-61 0,1-34 0,-2 1 0,0-1 0,-1 0 0,-7 35 0,-1-31-1365,-2-5-5461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15.3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118 0 24038,'-118'283'0,"175"-259"0,61-307 0,-175 259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27.1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102 1 24575,'1'2'0,"0"1"0,0-1 0,0 1 0,0-1 0,0 0 0,1 1 0,-1-1 0,0 0 0,1 0 0,0 0 0,2 2 0,13 21 0,-16-21 0,0 0 0,0 1 0,0-1 0,-1 1 0,1 0 0,-1-1 0,0 1 0,-1-1 0,1 1 0,-1-1 0,0 1 0,0-1 0,0 1 0,-2 4 0,-4 5 0,0-1 0,0 1 0,-10 11 0,11-16 0,0-1 0,0 1 0,1 1 0,0-1 0,0 1 0,1 0 0,-5 19 0,5-9 0,-1 1 0,-12 30 0,2-7 0,10-25-1365,1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33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127 298 24575,'-1'-7'0,"-1"-1"0,1 0 0,-1 1 0,-5-14 0,-1-1 0,1-6 0,0 8 0,2-2 0,0 1 0,2 0 0,-2-26 0,6-19 0,-31 135 0,1-1-1365,13-41-5461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22.5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86 24575,'0'-4'0,"0"0"0,1 0 0,0 0 0,0 0 0,0 0 0,0 1 0,1-1 0,0 0 0,-1 1 0,1-1 0,0 1 0,1-1 0,-1 1 0,1 0 0,-1 0 0,1 0 0,0 0 0,5-3 0,-6 4 0,0 0 0,1 1 0,-1-1 0,1 1 0,-1 0 0,1-1 0,-1 1 0,1 0 0,0 1 0,0-1 0,-1 0 0,1 1 0,0-1 0,0 1 0,0 0 0,0 0 0,0 0 0,-1 1 0,1-1 0,0 1 0,0-1 0,0 1 0,-1 0 0,1 0 0,0 0 0,3 2 0,-2 1 0,0-1 0,-1 1 0,1 0 0,-1-1 0,0 1 0,0 1 0,-1-1 0,1 0 0,-1 1 0,0 0 0,0-1 0,0 1 0,-1 0 0,0 0 0,1 0 0,-2 0 0,1 8 0,0-8 0,0 0 0,-1-1 0,0 1 0,0 0 0,0 0 0,-1-1 0,0 1 0,0 0 0,0-1 0,0 1 0,-1 0 0,0-1 0,1 0 0,-2 1 0,1-1 0,0 0 0,-1 0 0,-6 6 0,9-9 0,0-1 0,-1 1 0,1-1 0,0 0 0,-1 1 0,1-1 0,-1 0 0,1 1 0,-1-1 0,1 0 0,0 1 0,-1-1 0,1 0 0,-1 0 0,1 0 0,-1 0 0,0 1 0,1-1 0,-1 0 0,1 0 0,-1 0 0,1 0 0,-1 0 0,1 0 0,-1 0 0,1 0 0,-1-1 0,1 1 0,-1 0 0,1 0 0,-1 0 0,1-1 0,-1 1 0,1 0 0,-1 0 0,1-1 0,-1 1 0,0-1 0,0-1 0,0 0 0,0 1 0,0-1 0,0 0 0,1 0 0,-1-1 0,0 1 0,1 0 0,-1-4 0,-1-48 0,1 85 0,1 0 0,2 0 0,9 44 0,-4-22 0,-21-85 0,10-30 0,4-70 0,0 109 0,2 123 0,-4 107 0,-1-193-1365,0-3-5461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20.2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 24575,'0'0'0,"-4"0"0,-6 0 0,3 0 0,7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22.1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179 139 24575,'-2'1'0,"1"0"0,-1 0 0,1 0 0,-1 0 0,1 0 0,0 0 0,0 0 0,0 0 0,-1 0 0,1 1 0,0-1 0,0 0 0,1 1 0,-1-1 0,0 1 0,0-1 0,1 1 0,-1-1 0,1 1 0,-1-1 0,0 4 0,1-2 0,-2 0 0,1 0 0,0 0 0,-1 0 0,1-1 0,-1 1 0,-3 4 0,4-7 0,1 1 0,-1-1 0,0 0 0,0 1 0,1-1 0,-1 0 0,0 0 0,0 1 0,1-1 0,-1 0 0,0 0 0,0 0 0,1 0 0,-1 0 0,0 0 0,0 0 0,1 0 0,-1-1 0,0 1 0,0 0 0,1 0 0,-1-1 0,0 1 0,1 0 0,-1-1 0,0 1 0,1-1 0,-1 1 0,1-1 0,-1 1 0,0-1 0,1 1 0,-1-1 0,1 1 0,0-1 0,-1 0 0,0 0 0,-7-9 0,1 0 0,-1 0 0,2 0 0,-1-1 0,2 0 0,-1 0 0,1-1 0,1 0 0,-4-16 0,1 6 0,-10-13 120,17 35-130,-1-1 0,1 1 0,-1-1 0,1 1 0,-1-1 0,1 0 0,-1 1 0,1 0 0,-1-1-1,1 1 1,-1-1 0,0 1 0,1 0 0,-1-1 0,0 1 0,1 0 0,-1 0 0,0-1 0,0 1 0,0 0-41,0 1-1,1-1 1,-1 0 0,1 1-1,-1-1 1,0 0-1,1 1 1,-1-1 0,1 1-1,-1-1 1,1 1 0,-1-1-1,1 1 1,-1-1 0,1 1-1,-1 0 1,1-1-1,0 1 1,-1 0 0,1-1-1,0 1 1,0 0 0,0-1-1,-1 2 1,-3 12-6775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15.1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1 133 24575,'124'-98'0,"-75"63"-1365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17.8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1 24575,'-3'0'0,"-4"0"0,0 3 0,-3 1 0,1 2 0,2 4 0,2 5 0,2 4 0,1-3-8191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26.2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110 145 24575,'2'31'0,"-1"-22"0,-1 0 0,1 0 0,-1 0 0,-1 0 0,0 0 0,-4 17 0,5-26 0,0 0 0,0 0 0,0 0 0,0-1 0,0 1 0,0 0 0,0 0 0,0 0 0,0 0 0,0 0 0,0 0 0,0 0 0,0 0 0,0 0 0,0 0 0,-1 0 0,1-1 0,0 1 0,0 0 0,0 0 0,0 0 0,0 0 0,0 0 0,0 0 0,0 0 0,0 0 0,-1 0 0,1 0 0,0 0 0,0 0 0,0 0 0,0 0 0,0 0 0,0 0 0,0 0 0,0 0 0,-1 0 0,1 0 0,0 0 0,0 0 0,0 0 0,0 0 0,0 0 0,0 0 0,0 0 0,0 1 0,0-1 0,-1 0 0,1 0 0,0 0 0,0 0 0,0 0 0,0 0 0,0 0 0,0 0 0,0 0 0,0 0 0,0 1 0,0-1 0,0 0 0,0 0 0,0 0 0,0 0 0,0 0 0,0 0 0,0 0 0,0 0 0,0 1 0,0-1 0,-4-13 0,-1-16 0,4 13 0,1 0 0,0 0 0,1-1 0,1 1 0,1 0 0,0 0 0,1 0 0,0 1 0,11-24 0,-12 32 0,9-16 0,-12 23 0,0 0 0,0 0 0,1-1 0,-1 1 0,0 0 0,0 0 0,0 0 0,0 0 0,0 0 0,0 0 0,0 0 0,0 0 0,0 0 0,0 0 0,1 0 0,-1 0 0,0 0 0,0 0 0,0 0 0,0 0 0,0 0 0,0 0 0,0 0 0,0 0 0,0 0 0,1 0 0,-1 0 0,0 0 0,0 0 0,0 0 0,0 0 0,0 0 0,0 0 0,0 0 0,0 0 0,0 0 0,1 0 0,-1 0 0,0 0 0,0 0 0,0 0 0,0 1 0,0-1 0,0 0 0,0 0 0,0 0 0,0 0 0,0 0 0,0 0 0,0 0 0,0 0 0,0 0 0,0 1 0,0-1 0,0 0 0,0 0 0,0 0 0,0 0 0,0 0 0,2 18 0,-3-13 0,1 1 0,-1 0 0,0-1 0,-1 1 0,1-1 0,-1 0 0,0 1 0,-1-1 0,1 0 0,-6 8 0,-39 48 0,10-14 0,30-36-273,1 0 0,0 0 0,0 1 0,-3 13 0,4-12-6553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6:10:59.248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18 1 88,'-17'0'9633,"35"5"-4892,-11-4-4489,-1 1 0,1-2 1,0 1-1,0-1 0,0 0 0,10-1 0,4 0 146,44 2 975,-33 0-3100,-1-1-7295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28.6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51 259 24575,'-2'2'0,"-2"-7"0,-3-11 0,4-7 0,0-43 0,3 46 0,0 0 0,-2-1 0,-4-23 0,4 32 0,2 10 0,0 0 0,-1-1 0,1 1 0,0 0 0,-1 0 0,1-1 0,-1 1 0,0 0 0,0 0 0,0 0 0,0 0 0,0 0 0,-3-3 0,4 5 0,-1 0 0,1 0 0,-1 0 0,1 0 0,0 1 0,-1-1 0,1 0 0,-1 0 0,1 1 0,0-1 0,-1 0 0,1 0 0,0 1 0,-1-1 0,1 0 0,0 1 0,0-1 0,-1 1 0,1-1 0,0 0 0,0 1 0,0-1 0,0 1 0,-1-1 0,1 1 0,0-1 0,0 0 0,0 1 0,0-1 0,0 1 0,0-1 0,0 1 0,0-1 0,0 1 0,1 0 0,-4 19 0,3 121-1365,0-126-5461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41.8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42 24575,'49'16'0,"-31"-11"0,13 5 0,-30-10 0,0 0 0,0 1 0,1-1 0,-1 0 0,0 0 0,0 0 0,0 0 0,1 0 0,-1 0 0,0 0 0,0-1 0,0 1 0,1 0 0,-1-1 0,0 1 0,0 0 0,0-1 0,0 0 0,2 0 0,-2-2 0,-1-1 0,1 1 0,0 0 0,-1 0 0,0-1 0,0 1 0,0 0 0,0-1 0,0 1 0,-1 0 0,1 0 0,-3-6 0,2-1 0,1 10 0,0 0 0,0-1 0,0 1 0,0 0 0,0-1 0,0 1 0,0-1 0,0 1 0,0 0 0,0-1 0,0 1 0,0 0 0,0-1 0,0 1 0,-1 0 0,1-1 0,0 1 0,0 0 0,0-1 0,-1 1 0,1 0 0,0-1 0,0 1 0,-1 0 0,1 0 0,0-1 0,0 1 0,-1 0 0,1 0 0,0 0 0,-1-1 0,1 1 0,0 0 0,-1 0 0,1 0 0,0 0 0,-1 0 0,1 0 0,0 0 0,-1 0 0,1 0 0,-1 0 0,1 0 0,0 0 0,-1 0 0,1 0 0,-1 0 0,-20 16 0,-14 32 0,31-41 0,0 0 0,1 1 0,0 0 0,1-1 0,-2 11 0,3-15-34,0-5 106,1-6-902,0 6 257,1-8-6253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8:07.4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54 371 24575,'1'0'0,"0"0"0,0 1 0,0-1 0,-1 1 0,1 0 0,0-1 0,0 1 0,0 0 0,-1-1 0,1 1 0,0 0 0,-1 0 0,1 0 0,-1 0 0,1 0 0,-1-1 0,1 1 0,-1 0 0,1 0 0,-1 0 0,0 0 0,0 0 0,0 0 0,1 0 0,-1 0 0,0 1 0,0 0 0,2 35 0,-2-33 0,1 12 0,-2-1 0,0 1 0,-4 23 0,4-34 0,-1 0 0,1 1 0,-1-1 0,0 0 0,0 1 0,-1-1 0,1 0 0,-1-1 0,0 1 0,-1 0 0,1-1 0,-1 0 0,-4 5 0,7-9 0,1 0 0,0 1 0,0-1 0,-1 0 0,1 0 0,0 1 0,-1-1 0,1 0 0,0 0 0,-1 1 0,1-1 0,0 0 0,-1 0 0,1 0 0,-1 0 0,1 0 0,0 0 0,-1 1 0,1-1 0,-1 0 0,1 0 0,0 0 0,-1 0 0,1 0 0,-1-1 0,1 1 0,0 0 0,-1 0 0,1 0 0,-1 0 0,1 0 0,0 0 0,-1-1 0,1 1 0,0 0 0,-1 0 0,1-1 0,-1 1 0,-6-20 0,5-27 0,2 45 0,0-4 0,0-12 0,0 0 0,1 0 0,0 1 0,2-1 0,0 1 0,1 0 0,8-22 0,-8 25 0,0 0 0,-1 0 0,0 0 0,-2 0 0,1-1 0,-2 1 0,-1-26 0,0 21 0,1 0 0,0 1 0,7-37 0,16-51 0,-22 103-1365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42.8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105 175 24575,'0'16'0,"0"0"0,-1 1 0,-1-1 0,0 0 0,-2 0 0,0-1 0,0 1 0,-13 28 0,9-25 0,0-1 0,2 2 0,0-1 0,1 1 0,1 0 0,1 0 0,0 0 0,2 37 0,1-55 0,0 0 0,0 0 0,0 0 0,1 0 0,-1 0 0,1 0 0,0-1 0,-1 1 0,1 0 0,0 0 0,0 0 0,0-1 0,2 4 0,-2-4 0,0-1 0,0 1 0,-1 0 0,1-1 0,0 1 0,0-1 0,0 1 0,0-1 0,0 1 0,0-1 0,0 0 0,0 1 0,0-1 0,0 0 0,0 0 0,0 0 0,0 0 0,0 0 0,2 0 0,-1-1 0,0 1 0,0-1 0,1 0 0,-1 0 0,0 0 0,0 0 0,0 0 0,0 0 0,0-1 0,-1 1 0,1-1 0,0 1 0,-1-1 0,1 0 0,-1 0 0,1 1 0,-1-1 0,0 0 0,0 0 0,0-1 0,0 1 0,1-3 0,3-10 0,7-13 0,-2 0 0,-1-1 0,-2 0 0,-1-1 0,-1 1 0,2-41 0,-3 21 0,-4 47 0,0 0 0,0 0 0,0 0 0,1 1 0,-1-1 0,0 0 0,1 0 0,0 1 0,-1-1 0,1 0 0,0 1 0,0-1 0,0 1 0,0-1 0,0 1 0,0 0 0,1-1 0,-1 1 0,0 0 0,1 0 0,-1 0 0,1 0 0,-1 0 0,3-1 0,-4 2 0,1 0 0,-1 0 0,0 0 0,1 0 0,-1 0 0,1 0 0,-1 0 0,0 0 0,1 0 0,-1 0 0,1 0 0,-1 0 0,0 0 0,1 0 0,-1 1 0,0-1 0,1 0 0,-1 0 0,0 1 0,1-1 0,-1 0 0,0 0 0,1 1 0,-1-1 0,0 0 0,0 1 0,1-1 0,-1 0 0,0 1 0,0-1 0,0 0 0,0 1 0,1-1 0,-1 0 0,0 1 0,0-1 0,0 1 0,0-1 0,0 0 0,0 1 0,0-1 0,0 1 0,0-1 0,0 0 0,0 1 0,0-1 0,0 1 0,-1-1 0,1 0 0,0 1 0,-1 0 0,-8 21 0,4-15 0,-1-1 0,0 0 0,0 0 0,-1-1 0,1 1 0,-1-1 0,-10 5 0,9-6 0,0 1 0,0 1 0,1-1 0,-1 1 0,-8 11 0,12-12 0,1 0 0,0 0 0,1 1 0,-1-1 0,1 1 0,0-1 0,0 1 0,1 0 0,0 0 0,0 0 0,0 0 0,0 7 0,1 14 0,4 38 0,-1-31 0,-9-66 0,0 0 0,-15-38 0,5 16 0,14 142 0,2-52 0,1-2 0,-1-64 0,-2-62 0,5-107 0,-3 195 0,1 0 0,0-1 0,0 1 0,1 0 0,-1 0 0,1 0 0,0 0 0,0 0 0,0 1 0,1-1 0,-1 1 0,1-1 0,0 1 0,0 0 0,0 0 0,0 0 0,1 0 0,-1 1 0,7-4 0,8-4 0,0 0 0,1 2 0,21-7 0,21-10 0,-45 18 0,1 0 0,-1 1 0,29-6 0,28-10 0,-68 20-1365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45.2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49 674 24575,'-1'-16'0,"0"1"0,-2-1 0,-4-19 0,-6-36 0,11-242 0,4 162 0,-2 145 0,0 2 0,1 1 0,-1 0 0,0 0 0,-1 0 0,1-1 0,0 1 0,-1 0 0,0 0 0,1 0 0,-1 0 0,0 0 0,-1 0 0,1 0 0,-2-3 0,2 6-27,1 0 0,0 0 1,-1 0-1,1 0 0,0 0 0,-1 0 0,1 0 0,0 0 0,-1 0 0,1 0 0,0 0 0,-1 0 1,1 0-1,0 0 0,0 0 0,-1 1 0,1-1 0,0 0 0,-1 0 0,1 0 0,0 1 0,0-1 0,-1 0 1,1 0-1,0 0 0,0 1 0,-1-1 0,1 0 0,0 1 0,0-1 0,0 0 0,0 0 0,-1 1 1,1-1-1,0 0 0,0 1 0,0-1 0,0 0 0,0 1 0,0-1 0,0 0 0,0 1 0,0-1 0,0 1 1,0-1-129,-3 13-6671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46.6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0 121 24575,'0'-4'0,"0"-6"0,0-6 0,0-4 0,0-3 0,0-3 0,0 4-8191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33.4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24575,'3'0'0,"3"0"0,5 0 0,2 0 0,3 0 0,0 0 0,2 0 0,-4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36.3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2 547 24575,'-1'-50'0,"0"16"0,5-49 0,-3 72 0,1 1 0,0 0 0,0 0 0,1 0 0,1 0 0,-1 1 0,2-1 0,-1 1 0,8-10 0,35-64 0,-14 24 0,-16 17 0,-15 36 0,0 0 0,0 0 0,1 1 0,-1-1 0,1 0 0,1 1 0,4-8 0,-2 5-93,8-12 304,-13 20-258,-1-1-1,0 1 0,0 0 0,1-1 0,-1 1 0,1-1 0,-1 1 1,0 0-1,1-1 0,-1 1 0,1 0 0,-1-1 0,0 1 0,1 0 1,-1 0-1,1 0 0,-1-1 0,1 1 0,-1 0 0,1 0 0,-1 0 1,1 0-1,-1 0 0,1 0 0,0 0 0,-1 0 0,1 0 1,-1 0-1,1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46.2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1 169 24575,'4'54'0,"-4"-50"0,1-1 0,-1 0 0,1-1 0,0 1 0,0 0 0,0 0 0,0 0 0,1 0 0,-1-1 0,1 1 0,-1 0 0,1-1 0,0 0 0,0 1 0,4 2 0,-6-5 0,1 1 0,0-1 0,-1 0 0,1 0 0,0 0 0,-1 0 0,1 0 0,0 0 0,-1 0 0,1-1 0,0 1 0,-1 0 0,1 0 0,0 0 0,-1-1 0,1 1 0,0 0 0,-1-1 0,1 1 0,-1 0 0,1-1 0,-1 1 0,1-1 0,-1 1 0,1-1 0,-1 1 0,1-1 0,-1 1 0,0-1 0,1 0 0,-1 1 0,1-2 0,12-22 0,-12 21 0,8-18 8,-1-2-1,-1 1 0,-2-1 0,6-38 1,1-7-1410,-9 54-5424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7:48.5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188 1 24575,'-9'118'0,"3"-66"0,6 8 0,-2 9 0,2-69 0,0 0 0,0 0 0,0 1 0,0-1 0,0 0 0,0 0 0,0 0 0,0 0 0,0 1 0,0-1 0,0 0 0,0 0 0,0 0 0,0 0 0,0 0 0,0 1 0,0-1 0,0 0 0,0 0 0,0 0 0,0 0 0,0 0 0,0 1 0,-1-1 0,1 0 0,0 0 0,0 0 0,0 0 0,0 0 0,0 0 0,0 0 0,0 0 0,-1 1 0,1-1 0,0 0 0,0 0 0,0 0 0,0 0 0,0 0 0,-1 0 0,1 0 0,0 0 0,0 0 0,0 0 0,0 0 0,-1 0 0,1 0 0,0 0 0,0 0 0,0 0 0,0 0 0,0 0 0,-1 0 0,1 0 0,0 0 0,0-1 0,-9-9 0,-4-18 0,2-7 0,-1 0 0,-28-52 0,40 87 0,0 0 0,0 0 0,0-1 0,0 1 0,0 0 0,0 0 0,0 0 0,0-1 0,0 1 0,0 0 0,0 0 0,0 0 0,-1-1 0,1 1 0,0 0 0,0 0 0,0 0 0,0-1 0,0 1 0,0 0 0,0 0 0,-1 0 0,1 0 0,0 0 0,0 0 0,0-1 0,0 1 0,-1 0 0,1 0 0,0 0 0,0 0 0,0 0 0,-1 0 0,1 0 0,0 0 0,0 0 0,0 0 0,-1 0 0,1 0 0,0 0 0,0 0 0,0 0 0,-1 0 0,1 0 0,0 0 0,0 0 0,0 0 0,-1 0 0,1 0 0,0 0 0,0 0 0,0 0 0,0 1 0,-1-1 0,-3 16 0,4 27 0,0-41 0,-1 26 0,-2-21 0,-3-19 0,-5-22 0,-27-58 0,38 92-1,0 0 0,0 0-1,0-1 1,0 1 0,0 0-1,0 0 1,0 0 0,0 0 0,0-1-1,0 1 1,0 0 0,0 0-1,0 0 1,0 0 0,0 0 0,0-1-1,0 1 1,0 0 0,0 0-1,-1 0 1,1 0 0,0 0-1,0 0 1,0 0 0,0-1 0,0 1-1,0 0 1,0 0 0,-1 0-1,1 0 1,0 0 0,0 0-1,0 0 1,0 0 0,0 0 0,-1 0-1,1 0 1,0 0 0,0 0-1,0 0 1,0 0 0,0 0-1,-1 0 1,1 0 0,0 0 0,0 0-1,0 0 1,0 0 0,0 0-1,-1 0 1,1 0 0,0 0 0,0 0-1,0 0 1,0 0 0,0 0-1,-1 0 1,1 0 0,0 1-1,0-1 1,0 0 0,-3 14 201,2 19-1685,2-24-5341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6:45:2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1 296,'0'0'14899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8:00.1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 97 24575,'-3'-3'0,"-1"-3"0,0-4 0,2-4 0,-4-1 0,1-2 0,1 0 0,0 2-8191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8:03.0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 24575,'0'-3'0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8:12.1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64 122 24575,'0'-5'0,"-1"0"0,1 0 0,-1 0 0,-1 1 0,1-1 0,0 0 0,-1 1 0,0-1 0,0 1 0,-1-1 0,1 1 0,-1 0 0,-3-4 0,-16-30 0,11 22 0,7 26 0,5 29 0,15 79 0,-8-44 0,-6-58-1365,0-1-5461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8:2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19 117 24575,'-1'-21'0,"1"-35"0,0 54 0,0 0 0,0 0 0,1 0 0,-1 1 0,0-1 0,1 0 0,-1 0 0,1 0 0,0 1 0,0-1 0,-1 0 0,1 1 0,0-1 0,1 0 0,-1 1 0,0 0 0,0-1 0,0 1 0,1 0 0,-1-1 0,1 1 0,2-1 0,-4 1 0,1 1 0,0 0 0,0 0 0,-1 0 0,1-1 0,0 1 0,0 0 0,0 0 0,0 0 0,-1 0 0,1 0 0,0 1 0,0-1 0,-1 0 0,1 0 0,0 0 0,0 1 0,0-1 0,-1 0 0,1 1 0,0-1 0,-1 1 0,1-1 0,0 1 0,0 0 0,14 23 0,-12-16 0,0 1 0,-1 0 0,2 18 0,4 19 0,-6-36 0,1 1 0,-2 0 0,0 1 0,0-1 0,-1 0 0,-1 15 0,0-24 0,1 1 0,-1 0 0,0-1 0,0 1 0,0-1 0,0 0 0,-1 1 0,1-1 0,-1 0 0,1 0 0,-1 0 0,0 0 0,0 0 0,0 0 0,0 0 0,0-1 0,0 1 0,0-1 0,0 1 0,-1-1 0,1 0 0,-1 0 0,1 0 0,-1 0 0,1 0 0,-1-1 0,0 1 0,1-1 0,-1 0 0,1 0 0,-6 0 0,-22 0 0,24 0 0,22-1 0,17 0-80,-18 0-177,1 0 0,-1 1 0,1 1 0,26 4 0,-31-1-6569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8:4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24575,'-8'0'0,"1"0"0,0 0 0,-1 1 0,1-1 0,0 2 0,0-1 0,-11 4 0,15-3 0,1-1 0,0 1 0,0-1 0,-1 1 0,1 0 0,0 0 0,0 0 0,1 0 0,-1 0 0,0 0 0,1 0 0,-1 1 0,1-1 0,0 1 0,0-1 0,0 1 0,0-1 0,0 1 0,0 0 0,1-1 0,-1 1 0,1 0 0,0 3 0,-12 85 0,12-89 0,0 1 0,0 0 0,0-1 0,1 1 0,-1-1 0,1 1 0,0 0 0,0-1 0,0 0 0,0 1 0,0-1 0,0 0 0,1 1 0,-1-1 0,1 0 0,-1 0 0,1 0 0,0 0 0,0 0 0,0-1 0,0 1 0,0-1 0,0 1 0,1-1 0,-1 0 0,3 2 0,-1-2 0,-1 1 0,1-1 0,0 0 0,0 0 0,0 0 0,0 0 0,0-1 0,0 1 0,1-1 0,-1 0 0,0 0 0,0-1 0,0 1 0,0-1 0,0 0 0,4-2 0,-5 2 0,-1-1 0,0 0 0,0 0 0,0 0 0,0 0 0,0 0 0,0 0 0,-1 0 0,1-1 0,-1 1 0,1-1 0,-1 1 0,0-1 0,0 0 0,1-3 0,-1 5 0,-1-1 0,1 1 0,-1 0 0,1 0 0,-1-1 0,0 1 0,1 0 0,-1-1 0,0 1 0,0 0 0,0-1 0,0 1 0,0 0 0,0-1 0,-1 1 0,1 0 0,0-1 0,-1 1 0,1 0 0,-1-1 0,1 1 0,-1 0 0,1 0 0,-1 0 0,0 0 0,0-1 0,0 1 0,0 0 0,0 0 0,0 1 0,0-1 0,-1-1 0,-95-27-1365,82 25-5461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0:35:32.1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201 318 24575,'-4'-5'0,"-6"-5"0,-2-6 0,2-4 0,-2-3 0,1-3 0,-2 4 0,1 2 0,-1-2 0,1 0 0,-2-1 0,2-1 0,-1 3 0,1 2 0,-2 3 0,2 1 0,-2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0:35:37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0 299 24575,'0'-4'0,"5"-2"0,1-4 0,-1-4 0,-1-5 0,0-3 0,-2-2 0,3-2 0,1 0 0,0-1 0,-2 0 0,-1 1 0,-2 0 0,5 4 0,0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2T20:35:43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0 132 24575,'0'-87'0,"0"51"0,0 28 0,0 9 0,0 200-1365,0-175-5461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5T16:23:34.01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118 36 80,'0'-36'995,"-6"36"-955,-20 0-6,19 0 150,-4 3-167,-32 9-12,41-11-14,1-1 0,0 0 0,0 0 0,0 1 0,0-1 0,0 1-1,0-1 1,0 1 0,0 0 0,1-1 0,-1 1 0,0 0 0,0-1-1,0 1 1,1 0 0,-1 0 0,0 0 0,1 0 0,-1 0-1,1 0 1,-1 0 0,1 0 0,-1 0 0,1 0 0,0 0 0,-1 2-1,0 1-238,-1 0-132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6:45:2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0 256,'0'0'6094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6:45:23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35 160,'0'0'2832,"0"-34"-5108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6:45:4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88,'0'0'5044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6:47:44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30 196,'6'-9'10699,"-5"9"-10455,27-8 2802,32-3-5825,-51 11 194,0-2-355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08T17:20:19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1 140,'0'0'11841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9:26:04.2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185 678 24575,'0'1'0,"-1"0"0,1 0 0,-1 0 0,1 0 0,-1 0 0,1 0 0,-1 0 0,0 0 0,0 0 0,1 0 0,-1 0 0,0 0 0,0 0 0,0-1 0,0 1 0,0 0 0,0-1 0,0 1 0,0 0 0,-1-1 0,1 0 0,0 1 0,0-1 0,0 0 0,0 1 0,-1-1 0,1 0 0,0 0 0,-2 0 0,-38 0 0,16-8 0,21 6 0,1 1 0,-1-1 0,-1 1 0,1 0 0,0 0 0,0 0 0,-4 0 0,6 2 0,1-1 0,0 0 0,0 0 0,0 1 0,0-1 0,0 0 0,0 1 0,0-1 0,0 1 0,0-1 0,0 1 0,0 0 0,1-1 0,-1 1 0,0 0 0,0 0 0,0 0 0,1-1 0,-1 1 0,0 0 0,1 0 0,-1 0 0,1 0 0,-1 0 0,1 0 0,0 0 0,-1 0 0,1 0 0,0 0 0,0 1 0,0 1 0,-4 20 0,4-23 0,0 1 0,0-1 0,0 1 0,-1 0 0,1-1 0,0 1 0,0-1 0,0 1 0,0-1 0,0 1 0,0-1 0,0 1 0,0 0 0,0-1 0,1 1 0,-1-1 0,0 1 0,0-1 0,0 1 0,1-1 0,-1 1 0,0-1 0,0 1 0,1-1 0,-1 1 0,0-1 0,1 1 0,-1-1 0,1 0 0,-1 1 0,1-1 0,-1 0 0,0 1 0,2-1 0,1 0 0,0 0 0,0 0 0,0 0 0,0 1 0,0-1 0,-1 1 0,1-1 0,0 1 0,0 0 0,0 0 0,0 0 0,-1 1 0,1-1 0,-1 1 0,4 2 0,-1-1 0,-1-1 0,0 1 0,1-1 0,0 0 0,9 2 0,-9-3 0,1 0 0,-1 1 0,0-1 0,0 1 0,0 0 0,7 4 0,-11-5 0,0-1 0,-1 1 0,1 0 0,0-1 0,-1 1 0,1-1 0,0 1 0,-1 0 0,1 0 0,-1-1 0,1 1 0,-1 0 0,0 0 0,1 0 0,-1 0 0,0-1 0,1 1 0,-1 0 0,0 0 0,0 0 0,0 0 0,0 0 0,0 0 0,0 0 0,0 0 0,0-1 0,0 1 0,0 0 0,-1 0 0,1 0 0,0 0 0,0 0 0,-1-1 0,1 1 0,-1 0 0,1 0 0,-1 0 0,1-1 0,-1 1 0,0 0 0,1-1 0,-1 1 0,0 0 0,1-1 0,-1 1 0,-1 0 0,-48 43 0,46-40 0,-1-1 0,0 0 0,0 0 0,1 0 0,-2 0 0,1-1 0,0 0 0,-1 0 0,-6 2 0,10-4 0,0-1 0,0 1 0,0 0 0,0 0 0,0-1 0,0 1 0,0-1 0,0 1 0,0-1 0,1 0 0,-1 0 0,0 0 0,1 0 0,-1 0 0,0 0 0,1-1 0,-1 1 0,1 0 0,0-1 0,-1 1 0,1-1 0,0 1 0,0-1 0,0 0 0,0 1 0,0-1 0,1 0 0,-1 0 0,0 0 0,1 0 0,-1 0 0,1 0 0,0-2 0,-3-9 0,1 0 0,1 0 0,0-20 0,1 32 0,4-442 0,-5 439 0,1-1 0,1 1 0,-1 0 0,1 0 0,-1-1 0,1 1 0,0 0 0,1 0 0,-1 0 0,4-7 0,-4 10 0,-1 0 0,1 0 0,0 1 0,-1-1 0,1 0 0,0 1 0,0-1 0,0 0 0,-1 1 0,1-1 0,0 1 0,0-1 0,0 1 0,0 0 0,0-1 0,0 1 0,0 0 0,0 0 0,1-1 0,0 1 0,0 1 0,1-1 0,-1 0 0,0 1 0,0-1 0,0 1 0,0 0 0,0 0 0,0-1 0,0 2 0,0-1 0,2 2 0,0 0 0,0 0 0,0 1 0,-1-1 0,0 1 0,1 0 0,-1 0 0,0 0 0,-1 0 0,1 1 0,-1-1 0,0 1 0,0 0 0,0-1 0,-1 1 0,0 0 0,0 0 0,1 6 0,0 11 0,-1 0 0,-2 36 0,0-35 0,-2-7 0,-2-20 0,-5-24 0,4-18 0,2-1 0,3-65 0,1 112 0,0 0 0,0 0 0,1 0 0,-1 0 0,0 0 0,0 0 0,0 0 0,0 0 0,0 0 0,0 0 0,0 0 0,0 0 0,0 0 0,0 0 0,0 0 0,1 0 0,-1 0 0,0 0 0,0 0 0,0 0 0,0 0 0,0 0 0,0 0 0,0-1 0,0 1 0,0 0 0,0-1 0,1 1 0,-1 0 0,0 0 0,0-1 0,0 1 0,0 0 0,1 0 0,-1-1 0,0 1 0,0 0 0,1 0 0,-1-1 0,0 1 0,0 0 0,1 0 0,-1 0 0,0 0 0,1-1 0,-1 1 0,0 0 0,0 0 0,1 0 0,-1 0 0,0 0 0,1 0 0,-1 0 0,0 0 0,1 0 0,-1 0 0,0 0 0,1 0 0,-1 0 0,0 0 0,1 0 0,-1 0 0,0 1 0,0-1 0,1 0 0,-1 0 0,0 0 0,1 0 0,-1 1 0,0-1 0,0 0 0,1 0 0,-1 0 0,0 1 0,0-1 0,0 0 0,1 0 0,-1 1 0,0-1 0,0 0 0,0 1 0,0-1 0,0 0 0,0 1 0,1-1 0,90-210 0,-88 203 0,0 1 0,0-1 0,0 1 0,1 0 0,0 0 0,1 0 0,4-6 0,-8 11 0,0 1 0,0-1 0,0 0 0,0 0 0,0 0 0,0 1 0,0-1 0,0 1 0,0-1 0,0 1 0,1-1 0,-1 1 0,0 0 0,0-1 0,0 1 0,1 0 0,-1 0 0,0 0 0,2 0 0,-2 0 0,1 1 0,-1 0 0,1-1 0,-1 1 0,1 0 0,-1 0 0,0 0 0,1 0 0,-1 0 0,0 0 0,0 0 0,1 1 0,-1-1 0,0 0 0,0 1 0,-1-1 0,1 0 0,1 3 0,5 10 0,-1-1 0,0 1 0,-1 1 0,0-1 0,-2 1 0,1-1 0,-2 1 0,0 0 0,-1 0 0,0 0 0,-1 0 0,-1 1 0,0-1 0,-1 0 0,-1-1 0,0 1 0,-1 0 0,-6 14 0,-2 11-15,8-26-323,0 0 1,-1 0-1,-11 21 1,3-14-6489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361EB-184F-AA97-F852-66ABCCA99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D79FA6-5427-5DBE-1CBF-FEA2C3420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C86EC-520E-30D4-02AE-D825D63D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94DD-2C16-979F-89E8-6824D3FF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A7504-0334-E308-207F-EA36CA5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B4D70-FC79-C2C1-BD9C-2FF36DA5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C1C955-333A-E367-DF8B-A85BE5986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885E98-4DEA-DF1B-E522-00022141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1D9DD-2759-1373-6372-97437EB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28217-52A3-F0A6-CFAB-7B569AA9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072461-66A7-7CF7-2459-FCDC735A2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40D65E-8227-013C-8B65-C4BC03EA8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F781F-79FA-96FE-CD98-0367F00B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4AC62-4D79-CFAC-4728-DBE6E7B1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6E5CC-851C-D9E9-9124-201DCB64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1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5D8BD-C233-1212-F3BB-D8C99A42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F6589-D074-A44B-FEDC-2186678A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4D57D-245F-92CA-40A6-E55A477E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887570-CD5D-4456-28F8-C972D9DB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72385-3C67-6220-5FF2-83AD97DB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E2B8C-44A2-9D8B-9240-DE5669E5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5F0742-A802-DE72-3E3E-8D2EB479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D0C5-082F-A5E4-2542-357836F9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19F52-A451-256D-8391-D97FED12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296B7-AB6E-48B3-9105-B90C8686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583F-CE92-8071-1A40-AE2C9301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0140D-14D6-7D42-4867-71A90AEF1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A3EA1D-C2CC-F01C-2990-FD66EB078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77F1D-42DC-0EDA-6952-FDD9DC1D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F1AFA-D672-B7FD-766E-33D661FB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5F823-0468-6B5D-55D7-A32C2DFC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0FF0F-0E0F-402B-3D02-38C48AE3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AA8BD-A212-D9D1-9531-B0E1AE4F1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EE007C-AF6C-DEE7-534B-485EB2AF3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B4ED8C-6065-D3C2-FB59-EBC45C52B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27C1E2-F122-4755-91C2-D5FA2F579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418D00-0131-CE2F-E73B-68D5E79F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8B09B3-3F9F-98B3-5ABE-9C463C74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D0D8DE-7334-959C-CF9F-2A641D18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6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0D7D0-9CB0-1509-C2B2-54EE36D4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C15F8C-FD41-BA22-B6A5-904837C7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DFF579-F14E-31B8-4C79-CAEE1A35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BE83C2-0980-3E96-4131-DAF88FE1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BCCDC7-1457-3D7C-926A-EA2263A5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A49FAC-B6EA-911A-6BFD-42F240D9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FB34E2-A9D3-3428-5548-B7D8D3D8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EF9AF-E936-E161-D402-79B9660E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4E282-BD3D-2FD5-0216-580FA654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23873-CB91-5D06-9B88-770921B7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4FE67-25E4-1A62-21A4-47A56AF9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E473A-09FC-AB65-596D-F587D4A6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B39E4-66AD-5360-CEDA-963A395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2828B-5B34-2557-10E6-F844F010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E487AA-BDE3-BD9C-9E07-0DD9E368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43D76-77C8-289A-8A40-CBE3F8662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26DDE-EF31-B0D2-290A-0F7B0FF0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7A62A-CA31-EE2C-4CB3-2BDA1D68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415B91-0164-6A9E-2638-A84BA900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1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44BA5-675B-F17C-C389-0AF6ED5F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91395-DF93-2F00-9184-8A7CDC91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AF437-BF21-908B-7351-0BE8127A9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09D1-95E2-4958-93B3-74E485DFA8EF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D40AE-1CD8-26FF-FBBF-929147847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8E1D9-4A42-9EF9-E065-AF183B1BB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34" Type="http://schemas.openxmlformats.org/officeDocument/2006/relationships/image" Target="../media/image18.png"/><Relationship Id="rId7" Type="http://schemas.openxmlformats.org/officeDocument/2006/relationships/customXml" Target="../ink/ink2.xml"/><Relationship Id="rId38" Type="http://schemas.openxmlformats.org/officeDocument/2006/relationships/customXml" Target="../ink/ink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37" Type="http://schemas.openxmlformats.org/officeDocument/2006/relationships/image" Target="../media/image19.png"/><Relationship Id="rId5" Type="http://schemas.openxmlformats.org/officeDocument/2006/relationships/customXml" Target="../ink/ink1.xml"/><Relationship Id="rId36" Type="http://schemas.openxmlformats.org/officeDocument/2006/relationships/customXml" Target="../ink/ink5.xml"/><Relationship Id="rId4" Type="http://schemas.openxmlformats.org/officeDocument/2006/relationships/image" Target="../media/image3.jpeg"/><Relationship Id="rId9" Type="http://schemas.openxmlformats.org/officeDocument/2006/relationships/customXml" Target="../ink/ink3.xml"/><Relationship Id="rId35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294" Type="http://schemas.openxmlformats.org/officeDocument/2006/relationships/customXml" Target="../ink/ink10.xml"/><Relationship Id="rId299" Type="http://schemas.openxmlformats.org/officeDocument/2006/relationships/image" Target="../media/image13.png"/><Relationship Id="rId303" Type="http://schemas.openxmlformats.org/officeDocument/2006/relationships/image" Target="../media/image15.png"/><Relationship Id="rId308" Type="http://schemas.openxmlformats.org/officeDocument/2006/relationships/customXml" Target="../ink/ink17.xml"/><Relationship Id="rId329" Type="http://schemas.openxmlformats.org/officeDocument/2006/relationships/image" Target="../media/image30.png"/><Relationship Id="rId311" Type="http://schemas.openxmlformats.org/officeDocument/2006/relationships/image" Target="../media/image21.png"/><Relationship Id="rId324" Type="http://schemas.openxmlformats.org/officeDocument/2006/relationships/customXml" Target="../ink/ink25.xml"/><Relationship Id="rId332" Type="http://schemas.openxmlformats.org/officeDocument/2006/relationships/customXml" Target="../ink/ink29.xml"/><Relationship Id="rId340" Type="http://schemas.openxmlformats.org/officeDocument/2006/relationships/customXml" Target="../ink/ink33.xml"/><Relationship Id="rId345" Type="http://schemas.openxmlformats.org/officeDocument/2006/relationships/image" Target="../media/image38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292" Type="http://schemas.openxmlformats.org/officeDocument/2006/relationships/customXml" Target="../ink/ink9.xml"/><Relationship Id="rId297" Type="http://schemas.openxmlformats.org/officeDocument/2006/relationships/image" Target="../media/image12.png"/><Relationship Id="rId306" Type="http://schemas.openxmlformats.org/officeDocument/2006/relationships/customXml" Target="../ink/ink16.xml"/><Relationship Id="rId319" Type="http://schemas.openxmlformats.org/officeDocument/2006/relationships/image" Target="../media/image25.png"/><Relationship Id="rId301" Type="http://schemas.openxmlformats.org/officeDocument/2006/relationships/image" Target="../media/image14.png"/><Relationship Id="rId314" Type="http://schemas.openxmlformats.org/officeDocument/2006/relationships/customXml" Target="../ink/ink20.xml"/><Relationship Id="rId322" Type="http://schemas.openxmlformats.org/officeDocument/2006/relationships/customXml" Target="../ink/ink24.xml"/><Relationship Id="rId327" Type="http://schemas.openxmlformats.org/officeDocument/2006/relationships/image" Target="../media/image29.png"/><Relationship Id="rId330" Type="http://schemas.openxmlformats.org/officeDocument/2006/relationships/customXml" Target="../ink/ink28.xml"/><Relationship Id="rId335" Type="http://schemas.openxmlformats.org/officeDocument/2006/relationships/image" Target="../media/image33.png"/><Relationship Id="rId343" Type="http://schemas.openxmlformats.org/officeDocument/2006/relationships/image" Target="../media/image37.png"/><Relationship Id="rId348" Type="http://schemas.openxmlformats.org/officeDocument/2006/relationships/customXml" Target="../ink/ink37.xml"/><Relationship Id="rId5" Type="http://schemas.openxmlformats.org/officeDocument/2006/relationships/image" Target="../media/image8.png"/><Relationship Id="rId295" Type="http://schemas.openxmlformats.org/officeDocument/2006/relationships/image" Target="../media/image11.png"/><Relationship Id="rId309" Type="http://schemas.openxmlformats.org/officeDocument/2006/relationships/image" Target="../media/image20.png"/><Relationship Id="rId304" Type="http://schemas.openxmlformats.org/officeDocument/2006/relationships/customXml" Target="../ink/ink15.xml"/><Relationship Id="rId312" Type="http://schemas.openxmlformats.org/officeDocument/2006/relationships/customXml" Target="../ink/ink19.xml"/><Relationship Id="rId317" Type="http://schemas.openxmlformats.org/officeDocument/2006/relationships/image" Target="../media/image24.png"/><Relationship Id="rId320" Type="http://schemas.openxmlformats.org/officeDocument/2006/relationships/customXml" Target="../ink/ink23.xml"/><Relationship Id="rId325" Type="http://schemas.openxmlformats.org/officeDocument/2006/relationships/image" Target="../media/image28.png"/><Relationship Id="rId333" Type="http://schemas.openxmlformats.org/officeDocument/2006/relationships/image" Target="../media/image32.png"/><Relationship Id="rId338" Type="http://schemas.openxmlformats.org/officeDocument/2006/relationships/customXml" Target="../ink/ink32.xml"/><Relationship Id="rId346" Type="http://schemas.openxmlformats.org/officeDocument/2006/relationships/customXml" Target="../ink/ink36.xml"/><Relationship Id="rId8" Type="http://schemas.openxmlformats.org/officeDocument/2006/relationships/customXml" Target="../ink/ink8.xml"/><Relationship Id="rId341" Type="http://schemas.openxmlformats.org/officeDocument/2006/relationships/image" Target="../media/image36.png"/><Relationship Id="rId3" Type="http://schemas.openxmlformats.org/officeDocument/2006/relationships/image" Target="../media/image6.png"/><Relationship Id="rId298" Type="http://schemas.openxmlformats.org/officeDocument/2006/relationships/customXml" Target="../ink/ink12.xml"/><Relationship Id="rId293" Type="http://schemas.openxmlformats.org/officeDocument/2006/relationships/image" Target="../media/image10.png"/><Relationship Id="rId302" Type="http://schemas.openxmlformats.org/officeDocument/2006/relationships/customXml" Target="../ink/ink14.xml"/><Relationship Id="rId307" Type="http://schemas.openxmlformats.org/officeDocument/2006/relationships/image" Target="../media/image17.png"/><Relationship Id="rId310" Type="http://schemas.openxmlformats.org/officeDocument/2006/relationships/customXml" Target="../ink/ink18.xml"/><Relationship Id="rId315" Type="http://schemas.openxmlformats.org/officeDocument/2006/relationships/image" Target="../media/image23.png"/><Relationship Id="rId323" Type="http://schemas.openxmlformats.org/officeDocument/2006/relationships/image" Target="../media/image27.png"/><Relationship Id="rId328" Type="http://schemas.openxmlformats.org/officeDocument/2006/relationships/customXml" Target="../ink/ink27.xml"/><Relationship Id="rId336" Type="http://schemas.openxmlformats.org/officeDocument/2006/relationships/customXml" Target="../ink/ink31.xml"/><Relationship Id="rId344" Type="http://schemas.openxmlformats.org/officeDocument/2006/relationships/customXml" Target="../ink/ink35.xml"/><Relationship Id="rId349" Type="http://schemas.openxmlformats.org/officeDocument/2006/relationships/image" Target="../media/image40.png"/><Relationship Id="rId331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291" Type="http://schemas.openxmlformats.org/officeDocument/2006/relationships/image" Target="../media/image773.png"/><Relationship Id="rId296" Type="http://schemas.openxmlformats.org/officeDocument/2006/relationships/customXml" Target="../ink/ink11.xml"/><Relationship Id="rId300" Type="http://schemas.openxmlformats.org/officeDocument/2006/relationships/customXml" Target="../ink/ink13.xml"/><Relationship Id="rId305" Type="http://schemas.openxmlformats.org/officeDocument/2006/relationships/image" Target="../media/image16.png"/><Relationship Id="rId313" Type="http://schemas.openxmlformats.org/officeDocument/2006/relationships/image" Target="../media/image22.png"/><Relationship Id="rId318" Type="http://schemas.openxmlformats.org/officeDocument/2006/relationships/customXml" Target="../ink/ink22.xml"/><Relationship Id="rId326" Type="http://schemas.openxmlformats.org/officeDocument/2006/relationships/customXml" Target="../ink/ink26.xml"/><Relationship Id="rId339" Type="http://schemas.openxmlformats.org/officeDocument/2006/relationships/image" Target="../media/image35.png"/><Relationship Id="rId347" Type="http://schemas.openxmlformats.org/officeDocument/2006/relationships/image" Target="../media/image39.png"/><Relationship Id="rId321" Type="http://schemas.openxmlformats.org/officeDocument/2006/relationships/image" Target="../media/image26.png"/><Relationship Id="rId334" Type="http://schemas.openxmlformats.org/officeDocument/2006/relationships/customXml" Target="../ink/ink30.xml"/><Relationship Id="rId342" Type="http://schemas.openxmlformats.org/officeDocument/2006/relationships/customXml" Target="../ink/ink34.xml"/><Relationship Id="rId4" Type="http://schemas.openxmlformats.org/officeDocument/2006/relationships/image" Target="../media/image7.png"/><Relationship Id="rId316" Type="http://schemas.openxmlformats.org/officeDocument/2006/relationships/customXml" Target="../ink/ink21.xml"/><Relationship Id="rId337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3ECBC-886A-A10F-024C-67AE1AFC629C}"/>
              </a:ext>
            </a:extLst>
          </p:cNvPr>
          <p:cNvSpPr txBox="1"/>
          <p:nvPr/>
        </p:nvSpPr>
        <p:spPr>
          <a:xfrm flipH="1">
            <a:off x="1117136" y="-36744"/>
            <a:ext cx="1038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4. Строение атома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1C1CD3-1D0C-EE0A-E5A8-B66843CDE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563" y="742084"/>
            <a:ext cx="7916511" cy="5890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Взрыв: 14 точек 1">
            <a:extLst>
              <a:ext uri="{FF2B5EF4-FFF2-40B4-BE49-F238E27FC236}">
                <a16:creationId xmlns:a16="http://schemas.microsoft.com/office/drawing/2014/main" id="{7C87B1FB-0D2B-24FA-C1F1-DB1F4858B398}"/>
              </a:ext>
            </a:extLst>
          </p:cNvPr>
          <p:cNvSpPr/>
          <p:nvPr/>
        </p:nvSpPr>
        <p:spPr>
          <a:xfrm rot="1149068">
            <a:off x="6706577" y="3366601"/>
            <a:ext cx="6341404" cy="2698612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13A90-DE4F-A50F-C8EF-EBC8130E7642}"/>
              </a:ext>
            </a:extLst>
          </p:cNvPr>
          <p:cNvSpPr txBox="1"/>
          <p:nvPr/>
        </p:nvSpPr>
        <p:spPr>
          <a:xfrm rot="1116771" flipH="1">
            <a:off x="8122132" y="4085226"/>
            <a:ext cx="4369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Атом – мельчайшая химически неделимая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электронейтральная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частица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45C4BE1-1F7A-12A8-341E-D989B38E9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030" y="111760"/>
            <a:ext cx="3437222" cy="27703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E96ACA0-3D1A-55A0-74AB-9050755D6D1D}"/>
              </a:ext>
            </a:extLst>
          </p:cNvPr>
          <p:cNvGrpSpPr/>
          <p:nvPr/>
        </p:nvGrpSpPr>
        <p:grpSpPr>
          <a:xfrm>
            <a:off x="4194400" y="4079102"/>
            <a:ext cx="119880" cy="39240"/>
            <a:chOff x="4194400" y="4079102"/>
            <a:chExt cx="119880" cy="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Рукописный ввод 6">
                  <a:extLst>
                    <a:ext uri="{FF2B5EF4-FFF2-40B4-BE49-F238E27FC236}">
                      <a16:creationId xmlns:a16="http://schemas.microsoft.com/office/drawing/2014/main" id="{30B83348-1DFB-220C-726D-1201B2BEBD12}"/>
                    </a:ext>
                  </a:extLst>
                </p14:cNvPr>
                <p14:cNvContentPartPr/>
                <p14:nvPr/>
              </p14:nvContentPartPr>
              <p14:xfrm>
                <a:off x="4194400" y="4079102"/>
                <a:ext cx="102240" cy="7200"/>
              </p14:xfrm>
            </p:contentPart>
          </mc:Choice>
          <mc:Fallback xmlns="">
            <p:pic>
              <p:nvPicPr>
                <p:cNvPr id="7" name="Рукописный ввод 6">
                  <a:extLst>
                    <a:ext uri="{FF2B5EF4-FFF2-40B4-BE49-F238E27FC236}">
                      <a16:creationId xmlns:a16="http://schemas.microsoft.com/office/drawing/2014/main" id="{30B83348-1DFB-220C-726D-1201B2BEBD1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85760" y="4070462"/>
                  <a:ext cx="119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Рукописный ввод 7">
                  <a:extLst>
                    <a:ext uri="{FF2B5EF4-FFF2-40B4-BE49-F238E27FC236}">
                      <a16:creationId xmlns:a16="http://schemas.microsoft.com/office/drawing/2014/main" id="{3241903D-2A77-91BA-92C8-CACC8E00693C}"/>
                    </a:ext>
                  </a:extLst>
                </p14:cNvPr>
                <p14:cNvContentPartPr/>
                <p14:nvPr/>
              </p14:nvContentPartPr>
              <p14:xfrm>
                <a:off x="4232560" y="4114382"/>
                <a:ext cx="81720" cy="3960"/>
              </p14:xfrm>
            </p:contentPart>
          </mc:Choice>
          <mc:Fallback xmlns="">
            <p:pic>
              <p:nvPicPr>
                <p:cNvPr id="8" name="Рукописный ввод 7">
                  <a:extLst>
                    <a:ext uri="{FF2B5EF4-FFF2-40B4-BE49-F238E27FC236}">
                      <a16:creationId xmlns:a16="http://schemas.microsoft.com/office/drawing/2014/main" id="{3241903D-2A77-91BA-92C8-CACC8E00693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23920" y="4105742"/>
                  <a:ext cx="993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61873E5-569E-F6E9-B5CA-A0C69E6643A1}"/>
              </a:ext>
            </a:extLst>
          </p:cNvPr>
          <p:cNvGrpSpPr/>
          <p:nvPr/>
        </p:nvGrpSpPr>
        <p:grpSpPr>
          <a:xfrm>
            <a:off x="9338080" y="5894356"/>
            <a:ext cx="678240" cy="394560"/>
            <a:chOff x="9338080" y="5894356"/>
            <a:chExt cx="6782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3" name="Рукописный ввод 42">
                  <a:extLst>
                    <a:ext uri="{FF2B5EF4-FFF2-40B4-BE49-F238E27FC236}">
                      <a16:creationId xmlns:a16="http://schemas.microsoft.com/office/drawing/2014/main" id="{8999DE41-EA9A-BA4F-CF29-609F2B35BF96}"/>
                    </a:ext>
                  </a:extLst>
                </p14:cNvPr>
                <p14:cNvContentPartPr/>
                <p14:nvPr/>
              </p14:nvContentPartPr>
              <p14:xfrm>
                <a:off x="9338080" y="5894356"/>
                <a:ext cx="360" cy="360"/>
              </p14:xfrm>
            </p:contentPart>
          </mc:Choice>
          <mc:Fallback xmlns="">
            <p:pic>
              <p:nvPicPr>
                <p:cNvPr id="43" name="Рукописный ввод 42">
                  <a:extLst>
                    <a:ext uri="{FF2B5EF4-FFF2-40B4-BE49-F238E27FC236}">
                      <a16:creationId xmlns:a16="http://schemas.microsoft.com/office/drawing/2014/main" id="{8999DE41-EA9A-BA4F-CF29-609F2B35BF9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29080" y="588571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874D8028-1161-BCDB-2601-9E2A21CDBAC2}"/>
                    </a:ext>
                  </a:extLst>
                </p14:cNvPr>
                <p14:cNvContentPartPr/>
                <p14:nvPr/>
              </p14:nvContentPartPr>
              <p14:xfrm>
                <a:off x="9643360" y="6288556"/>
                <a:ext cx="360" cy="36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874D8028-1161-BCDB-2601-9E2A21CDBA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34360" y="627955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Рукописный ввод 44">
                  <a:extLst>
                    <a:ext uri="{FF2B5EF4-FFF2-40B4-BE49-F238E27FC236}">
                      <a16:creationId xmlns:a16="http://schemas.microsoft.com/office/drawing/2014/main" id="{D7DA3F6E-2C91-2457-EDB8-18BBD3278A95}"/>
                    </a:ext>
                  </a:extLst>
                </p14:cNvPr>
                <p14:cNvContentPartPr/>
                <p14:nvPr/>
              </p14:nvContentPartPr>
              <p14:xfrm>
                <a:off x="10015960" y="6062116"/>
                <a:ext cx="360" cy="12960"/>
              </p14:xfrm>
            </p:contentPart>
          </mc:Choice>
          <mc:Fallback xmlns="">
            <p:pic>
              <p:nvPicPr>
                <p:cNvPr id="45" name="Рукописный ввод 44">
                  <a:extLst>
                    <a:ext uri="{FF2B5EF4-FFF2-40B4-BE49-F238E27FC236}">
                      <a16:creationId xmlns:a16="http://schemas.microsoft.com/office/drawing/2014/main" id="{D7DA3F6E-2C91-2457-EDB8-18BBD3278A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06960" y="6053476"/>
                  <a:ext cx="1800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Рукописный ввод 50">
                <a:extLst>
                  <a:ext uri="{FF2B5EF4-FFF2-40B4-BE49-F238E27FC236}">
                    <a16:creationId xmlns:a16="http://schemas.microsoft.com/office/drawing/2014/main" id="{7A4256BA-E832-1C9D-E191-06311ED09545}"/>
                  </a:ext>
                </a:extLst>
              </p14:cNvPr>
              <p14:cNvContentPartPr/>
              <p14:nvPr/>
            </p14:nvContentPartPr>
            <p14:xfrm>
              <a:off x="5473480" y="4775476"/>
              <a:ext cx="360" cy="360"/>
            </p14:xfrm>
          </p:contentPart>
        </mc:Choice>
        <mc:Fallback xmlns="">
          <p:pic>
            <p:nvPicPr>
              <p:cNvPr id="51" name="Рукописный ввод 50">
                <a:extLst>
                  <a:ext uri="{FF2B5EF4-FFF2-40B4-BE49-F238E27FC236}">
                    <a16:creationId xmlns:a16="http://schemas.microsoft.com/office/drawing/2014/main" id="{7A4256BA-E832-1C9D-E191-06311ED0954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64480" y="476647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790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53645-C088-9805-A559-14709CFE4889}"/>
              </a:ext>
            </a:extLst>
          </p:cNvPr>
          <p:cNvSpPr txBox="1"/>
          <p:nvPr/>
        </p:nvSpPr>
        <p:spPr>
          <a:xfrm flipH="1">
            <a:off x="1002938" y="-781"/>
            <a:ext cx="1095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строение атома 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367E96-E5B1-9A11-73E6-26D818D7C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38" y="3815231"/>
            <a:ext cx="5597822" cy="2504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8A0C15-800B-5BB3-4093-F188BC804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365" y="722941"/>
            <a:ext cx="4793297" cy="58253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976344-470E-0807-1497-03916EF62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962" y="672079"/>
            <a:ext cx="3680302" cy="3017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1923D69-E398-84BB-C96A-E7F99972EC38}"/>
              </a:ext>
            </a:extLst>
          </p:cNvPr>
          <p:cNvSpPr/>
          <p:nvPr/>
        </p:nvSpPr>
        <p:spPr>
          <a:xfrm>
            <a:off x="1097280" y="3813216"/>
            <a:ext cx="3342640" cy="35238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14D2FF42-61A2-0BC2-FF0E-30CAB3769857}"/>
              </a:ext>
            </a:extLst>
          </p:cNvPr>
          <p:cNvSpPr/>
          <p:nvPr/>
        </p:nvSpPr>
        <p:spPr>
          <a:xfrm>
            <a:off x="1097280" y="4290904"/>
            <a:ext cx="5842000" cy="35238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E59A87D-28CD-EC42-44BF-22C2E8C8282C}"/>
              </a:ext>
            </a:extLst>
          </p:cNvPr>
          <p:cNvSpPr/>
          <p:nvPr/>
        </p:nvSpPr>
        <p:spPr>
          <a:xfrm>
            <a:off x="1097280" y="6372053"/>
            <a:ext cx="9123680" cy="35238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307F2-4F04-5892-897B-23ACC904BBC4}"/>
              </a:ext>
            </a:extLst>
          </p:cNvPr>
          <p:cNvSpPr txBox="1"/>
          <p:nvPr/>
        </p:nvSpPr>
        <p:spPr>
          <a:xfrm>
            <a:off x="1097280" y="6351876"/>
            <a:ext cx="930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Валентные электроны – электроны, участвующие в образовании химических связей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402D8704-5F70-25F4-752D-6A4002B26FB7}"/>
                  </a:ext>
                </a:extLst>
              </p14:cNvPr>
              <p14:cNvContentPartPr/>
              <p14:nvPr/>
            </p14:nvContentPartPr>
            <p14:xfrm>
              <a:off x="2819200" y="2931916"/>
              <a:ext cx="41040" cy="1080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402D8704-5F70-25F4-752D-6A4002B26F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10200" y="2923206"/>
                <a:ext cx="58680" cy="27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34" name="Рукописный ввод 1133">
                <a:extLst>
                  <a:ext uri="{FF2B5EF4-FFF2-40B4-BE49-F238E27FC236}">
                    <a16:creationId xmlns:a16="http://schemas.microsoft.com/office/drawing/2014/main" id="{BB83435E-5369-617F-75EF-4FCD31961D76}"/>
                  </a:ext>
                </a:extLst>
              </p14:cNvPr>
              <p14:cNvContentPartPr/>
              <p14:nvPr/>
            </p14:nvContentPartPr>
            <p14:xfrm>
              <a:off x="6828520" y="3543422"/>
              <a:ext cx="360" cy="360"/>
            </p14:xfrm>
          </p:contentPart>
        </mc:Choice>
        <mc:Fallback xmlns="">
          <p:pic>
            <p:nvPicPr>
              <p:cNvPr id="1134" name="Рукописный ввод 1133">
                <a:extLst>
                  <a:ext uri="{FF2B5EF4-FFF2-40B4-BE49-F238E27FC236}">
                    <a16:creationId xmlns:a16="http://schemas.microsoft.com/office/drawing/2014/main" id="{BB83435E-5369-617F-75EF-4FCD31961D76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819880" y="35347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FCCCF6B2-6B41-029F-7691-7FEAACD12170}"/>
                  </a:ext>
                </a:extLst>
              </p14:cNvPr>
              <p14:cNvContentPartPr/>
              <p14:nvPr/>
            </p14:nvContentPartPr>
            <p14:xfrm>
              <a:off x="2667280" y="5851742"/>
              <a:ext cx="112680" cy="32472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FCCCF6B2-6B41-029F-7691-7FEAACD1217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658640" y="5843102"/>
                <a:ext cx="13032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4BD7A4FC-8694-7388-C2B5-49247A1C3566}"/>
                  </a:ext>
                </a:extLst>
              </p14:cNvPr>
              <p14:cNvContentPartPr/>
              <p14:nvPr/>
            </p14:nvContentPartPr>
            <p14:xfrm>
              <a:off x="2694640" y="5812142"/>
              <a:ext cx="69120" cy="29448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4BD7A4FC-8694-7388-C2B5-49247A1C3566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685640" y="5803502"/>
                <a:ext cx="867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5E9937D3-D827-F0BE-CB60-B76744123733}"/>
                  </a:ext>
                </a:extLst>
              </p14:cNvPr>
              <p14:cNvContentPartPr/>
              <p14:nvPr/>
            </p14:nvContentPartPr>
            <p14:xfrm>
              <a:off x="2609680" y="5867222"/>
              <a:ext cx="63000" cy="11052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5E9937D3-D827-F0BE-CB60-B76744123733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600680" y="5858222"/>
                <a:ext cx="806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5269D0F5-7D1D-141A-F6E5-7EE1E9572D21}"/>
                  </a:ext>
                </a:extLst>
              </p14:cNvPr>
              <p14:cNvContentPartPr/>
              <p14:nvPr/>
            </p14:nvContentPartPr>
            <p14:xfrm>
              <a:off x="2641720" y="6003302"/>
              <a:ext cx="51120" cy="16596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5269D0F5-7D1D-141A-F6E5-7EE1E9572D21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2632720" y="5994662"/>
                <a:ext cx="687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7EE80DEB-BB99-D8E9-C68C-953F2236058A}"/>
                  </a:ext>
                </a:extLst>
              </p14:cNvPr>
              <p14:cNvContentPartPr/>
              <p14:nvPr/>
            </p14:nvContentPartPr>
            <p14:xfrm>
              <a:off x="2678800" y="5960822"/>
              <a:ext cx="45720" cy="10764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7EE80DEB-BB99-D8E9-C68C-953F2236058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2669800" y="5951822"/>
                <a:ext cx="633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2AE18C30-53C1-118D-F31A-1D0D732F70A9}"/>
                  </a:ext>
                </a:extLst>
              </p14:cNvPr>
              <p14:cNvContentPartPr/>
              <p14:nvPr/>
            </p14:nvContentPartPr>
            <p14:xfrm>
              <a:off x="2688024" y="6046704"/>
              <a:ext cx="57240" cy="15012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2AE18C30-53C1-118D-F31A-1D0D732F70A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679384" y="6037704"/>
                <a:ext cx="7488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E808814-A3E6-8680-9BF0-5852EEE99079}"/>
              </a:ext>
            </a:extLst>
          </p:cNvPr>
          <p:cNvGrpSpPr/>
          <p:nvPr/>
        </p:nvGrpSpPr>
        <p:grpSpPr>
          <a:xfrm>
            <a:off x="2604640" y="5888462"/>
            <a:ext cx="108944" cy="282802"/>
            <a:chOff x="2604640" y="5888462"/>
            <a:chExt cx="108944" cy="2828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DBF11F62-7979-F658-0386-D7B3ADFC4477}"/>
                    </a:ext>
                  </a:extLst>
                </p14:cNvPr>
                <p14:cNvContentPartPr/>
                <p14:nvPr/>
              </p14:nvContentPartPr>
              <p14:xfrm>
                <a:off x="2633440" y="6058742"/>
                <a:ext cx="7920" cy="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DBF11F62-7979-F658-0386-D7B3ADFC44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624800" y="6050102"/>
                  <a:ext cx="25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ABD38C13-25E6-E884-023D-EBD0C1D0E141}"/>
                    </a:ext>
                  </a:extLst>
                </p14:cNvPr>
                <p14:cNvContentPartPr/>
                <p14:nvPr/>
              </p14:nvContentPartPr>
              <p14:xfrm>
                <a:off x="2604640" y="5888462"/>
                <a:ext cx="64440" cy="72360"/>
              </p14:xfrm>
            </p:contentPart>
          </mc:Choice>
          <mc:Fallback xmlns=""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ABD38C13-25E6-E884-023D-EBD0C1D0E14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95640" y="5879462"/>
                  <a:ext cx="82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6" name="Рукописный ввод 25">
                  <a:extLst>
                    <a:ext uri="{FF2B5EF4-FFF2-40B4-BE49-F238E27FC236}">
                      <a16:creationId xmlns:a16="http://schemas.microsoft.com/office/drawing/2014/main" id="{686AE625-B76C-4A51-B328-1A99C40E1F76}"/>
                    </a:ext>
                  </a:extLst>
                </p14:cNvPr>
                <p14:cNvContentPartPr/>
                <p14:nvPr/>
              </p14:nvContentPartPr>
              <p14:xfrm>
                <a:off x="2639064" y="5974704"/>
                <a:ext cx="62640" cy="48240"/>
              </p14:xfrm>
            </p:contentPart>
          </mc:Choice>
          <mc:Fallback xmlns="">
            <p:pic>
              <p:nvPicPr>
                <p:cNvPr id="26" name="Рукописный ввод 25">
                  <a:extLst>
                    <a:ext uri="{FF2B5EF4-FFF2-40B4-BE49-F238E27FC236}">
                      <a16:creationId xmlns:a16="http://schemas.microsoft.com/office/drawing/2014/main" id="{686AE625-B76C-4A51-B328-1A99C40E1F7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630424" y="5965704"/>
                  <a:ext cx="80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BC173A18-4D0A-6912-BFE0-5E21F02D7E7B}"/>
                    </a:ext>
                  </a:extLst>
                </p14:cNvPr>
                <p14:cNvContentPartPr/>
                <p14:nvPr/>
              </p14:nvContentPartPr>
              <p14:xfrm>
                <a:off x="2675424" y="6144264"/>
                <a:ext cx="19080" cy="2700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:a16="http://schemas.microsoft.com/office/drawing/2014/main" id="{BC173A18-4D0A-6912-BFE0-5E21F02D7E7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666424" y="6135624"/>
                  <a:ext cx="367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AC4DFD97-60E0-7177-2F3E-AEA7AB03C7C9}"/>
                    </a:ext>
                  </a:extLst>
                </p14:cNvPr>
                <p14:cNvContentPartPr/>
                <p14:nvPr/>
              </p14:nvContentPartPr>
              <p14:xfrm>
                <a:off x="2660664" y="6019344"/>
                <a:ext cx="52920" cy="100440"/>
              </p14:xfrm>
            </p:contentPart>
          </mc:Choice>
          <mc:Fallback xmlns=""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AC4DFD97-60E0-7177-2F3E-AEA7AB03C7C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51664" y="6010704"/>
                  <a:ext cx="70560" cy="11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A0E7F5A2-45A5-31B9-A58E-20A85830DE86}"/>
                  </a:ext>
                </a:extLst>
              </p14:cNvPr>
              <p14:cNvContentPartPr/>
              <p14:nvPr/>
            </p14:nvContentPartPr>
            <p14:xfrm>
              <a:off x="2986824" y="5899104"/>
              <a:ext cx="18720" cy="9396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:a16="http://schemas.microsoft.com/office/drawing/2014/main" id="{A0E7F5A2-45A5-31B9-A58E-20A85830DE86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977824" y="5890464"/>
                <a:ext cx="363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B8DF617A-6A46-B173-58B0-BBC691EE634B}"/>
                  </a:ext>
                </a:extLst>
              </p14:cNvPr>
              <p14:cNvContentPartPr/>
              <p14:nvPr/>
            </p14:nvContentPartPr>
            <p14:xfrm>
              <a:off x="3035424" y="6117264"/>
              <a:ext cx="46080" cy="4428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B8DF617A-6A46-B173-58B0-BBC691EE634B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026784" y="6108624"/>
                <a:ext cx="637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50" name="Рукописный ввод 49">
                <a:extLst>
                  <a:ext uri="{FF2B5EF4-FFF2-40B4-BE49-F238E27FC236}">
                    <a16:creationId xmlns:a16="http://schemas.microsoft.com/office/drawing/2014/main" id="{37CCCCDF-9E2F-51EB-9A08-C6A3CA83BFA1}"/>
                  </a:ext>
                </a:extLst>
              </p14:cNvPr>
              <p14:cNvContentPartPr/>
              <p14:nvPr/>
            </p14:nvContentPartPr>
            <p14:xfrm>
              <a:off x="3107784" y="5858784"/>
              <a:ext cx="25920" cy="215640"/>
            </p14:xfrm>
          </p:contentPart>
        </mc:Choice>
        <mc:Fallback xmlns="">
          <p:pic>
            <p:nvPicPr>
              <p:cNvPr id="50" name="Рукописный ввод 49">
                <a:extLst>
                  <a:ext uri="{FF2B5EF4-FFF2-40B4-BE49-F238E27FC236}">
                    <a16:creationId xmlns:a16="http://schemas.microsoft.com/office/drawing/2014/main" id="{37CCCCDF-9E2F-51EB-9A08-C6A3CA83BFA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3099144" y="5849784"/>
                <a:ext cx="4356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D813FC7-A2BA-C27A-82A9-D7277046E001}"/>
              </a:ext>
            </a:extLst>
          </p:cNvPr>
          <p:cNvGrpSpPr/>
          <p:nvPr/>
        </p:nvGrpSpPr>
        <p:grpSpPr>
          <a:xfrm>
            <a:off x="2998344" y="5903582"/>
            <a:ext cx="168256" cy="294120"/>
            <a:chOff x="2998344" y="5903582"/>
            <a:chExt cx="168256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785050E7-CE77-E6C3-CF42-5E70B1A4C636}"/>
                    </a:ext>
                  </a:extLst>
                </p14:cNvPr>
                <p14:cNvContentPartPr/>
                <p14:nvPr/>
              </p14:nvContentPartPr>
              <p14:xfrm>
                <a:off x="3028720" y="5903582"/>
                <a:ext cx="137880" cy="214560"/>
              </p14:xfrm>
            </p:contentPart>
          </mc:Choice>
          <mc:Fallback xmlns=""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785050E7-CE77-E6C3-CF42-5E70B1A4C63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19720" y="5894942"/>
                  <a:ext cx="155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849FC76E-A468-7502-CF1A-88CFA620B073}"/>
                    </a:ext>
                  </a:extLst>
                </p14:cNvPr>
                <p14:cNvContentPartPr/>
                <p14:nvPr/>
              </p14:nvContentPartPr>
              <p14:xfrm>
                <a:off x="3076240" y="5954702"/>
                <a:ext cx="18000" cy="24264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:a16="http://schemas.microsoft.com/office/drawing/2014/main" id="{849FC76E-A468-7502-CF1A-88CFA620B07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67600" y="5946062"/>
                  <a:ext cx="35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CB423F8E-AAAA-C1E5-8B59-88AEEF548AA9}"/>
                    </a:ext>
                  </a:extLst>
                </p14:cNvPr>
                <p14:cNvContentPartPr/>
                <p14:nvPr/>
              </p14:nvContentPartPr>
              <p14:xfrm>
                <a:off x="3038440" y="6153782"/>
                <a:ext cx="360" cy="4392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:a16="http://schemas.microsoft.com/office/drawing/2014/main" id="{CB423F8E-AAAA-C1E5-8B59-88AEEF548AA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29440" y="6144782"/>
                  <a:ext cx="18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35" name="Рукописный ввод 34">
                  <a:extLst>
                    <a:ext uri="{FF2B5EF4-FFF2-40B4-BE49-F238E27FC236}">
                      <a16:creationId xmlns:a16="http://schemas.microsoft.com/office/drawing/2014/main" id="{EE267C06-4471-4E27-E616-967B22528C7F}"/>
                    </a:ext>
                  </a:extLst>
                </p14:cNvPr>
                <p14:cNvContentPartPr/>
                <p14:nvPr/>
              </p14:nvContentPartPr>
              <p14:xfrm>
                <a:off x="3023184" y="6138144"/>
                <a:ext cx="35280" cy="360"/>
              </p14:xfrm>
            </p:contentPart>
          </mc:Choice>
          <mc:Fallback xmlns="">
            <p:pic>
              <p:nvPicPr>
                <p:cNvPr id="35" name="Рукописный ввод 34">
                  <a:extLst>
                    <a:ext uri="{FF2B5EF4-FFF2-40B4-BE49-F238E27FC236}">
                      <a16:creationId xmlns:a16="http://schemas.microsoft.com/office/drawing/2014/main" id="{EE267C06-4471-4E27-E616-967B22528C7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14544" y="6129504"/>
                  <a:ext cx="52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37" name="Рукописный ввод 36">
                  <a:extLst>
                    <a:ext uri="{FF2B5EF4-FFF2-40B4-BE49-F238E27FC236}">
                      <a16:creationId xmlns:a16="http://schemas.microsoft.com/office/drawing/2014/main" id="{D366FB90-CD45-BD7B-7E04-FBA032258625}"/>
                    </a:ext>
                  </a:extLst>
                </p14:cNvPr>
                <p14:cNvContentPartPr/>
                <p14:nvPr/>
              </p14:nvContentPartPr>
              <p14:xfrm>
                <a:off x="3016704" y="5910984"/>
                <a:ext cx="72360" cy="196920"/>
              </p14:xfrm>
            </p:contentPart>
          </mc:Choice>
          <mc:Fallback xmlns="">
            <p:pic>
              <p:nvPicPr>
                <p:cNvPr id="37" name="Рукописный ввод 36">
                  <a:extLst>
                    <a:ext uri="{FF2B5EF4-FFF2-40B4-BE49-F238E27FC236}">
                      <a16:creationId xmlns:a16="http://schemas.microsoft.com/office/drawing/2014/main" id="{D366FB90-CD45-BD7B-7E04-FBA03225862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007704" y="5902344"/>
                  <a:ext cx="90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1" name="Рукописный ввод 40">
                  <a:extLst>
                    <a:ext uri="{FF2B5EF4-FFF2-40B4-BE49-F238E27FC236}">
                      <a16:creationId xmlns:a16="http://schemas.microsoft.com/office/drawing/2014/main" id="{B9BBF895-E0BB-A7F6-A437-C992CDB765AC}"/>
                    </a:ext>
                  </a:extLst>
                </p14:cNvPr>
                <p14:cNvContentPartPr/>
                <p14:nvPr/>
              </p14:nvContentPartPr>
              <p14:xfrm>
                <a:off x="3004824" y="6053544"/>
                <a:ext cx="42120" cy="97560"/>
              </p14:xfrm>
            </p:contentPart>
          </mc:Choice>
          <mc:Fallback xmlns="">
            <p:pic>
              <p:nvPicPr>
                <p:cNvPr id="41" name="Рукописный ввод 40">
                  <a:extLst>
                    <a:ext uri="{FF2B5EF4-FFF2-40B4-BE49-F238E27FC236}">
                      <a16:creationId xmlns:a16="http://schemas.microsoft.com/office/drawing/2014/main" id="{B9BBF895-E0BB-A7F6-A437-C992CDB765A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996184" y="6044904"/>
                  <a:ext cx="59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2" name="Рукописный ввод 41">
                  <a:extLst>
                    <a:ext uri="{FF2B5EF4-FFF2-40B4-BE49-F238E27FC236}">
                      <a16:creationId xmlns:a16="http://schemas.microsoft.com/office/drawing/2014/main" id="{47A9D253-77DA-530F-712F-490BE56EEDCD}"/>
                    </a:ext>
                  </a:extLst>
                </p14:cNvPr>
                <p14:cNvContentPartPr/>
                <p14:nvPr/>
              </p14:nvContentPartPr>
              <p14:xfrm>
                <a:off x="2998344" y="5985864"/>
                <a:ext cx="68040" cy="109800"/>
              </p14:xfrm>
            </p:contentPart>
          </mc:Choice>
          <mc:Fallback xmlns="">
            <p:pic>
              <p:nvPicPr>
                <p:cNvPr id="42" name="Рукописный ввод 41">
                  <a:extLst>
                    <a:ext uri="{FF2B5EF4-FFF2-40B4-BE49-F238E27FC236}">
                      <a16:creationId xmlns:a16="http://schemas.microsoft.com/office/drawing/2014/main" id="{47A9D253-77DA-530F-712F-490BE56EEDC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989344" y="5977224"/>
                  <a:ext cx="85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6" name="Рукописный ввод 45">
                  <a:extLst>
                    <a:ext uri="{FF2B5EF4-FFF2-40B4-BE49-F238E27FC236}">
                      <a16:creationId xmlns:a16="http://schemas.microsoft.com/office/drawing/2014/main" id="{E8ECB44E-6CB9-154C-ED37-8F12226E6379}"/>
                    </a:ext>
                  </a:extLst>
                </p14:cNvPr>
                <p14:cNvContentPartPr/>
                <p14:nvPr/>
              </p14:nvContentPartPr>
              <p14:xfrm>
                <a:off x="3042624" y="5963184"/>
                <a:ext cx="11520" cy="35280"/>
              </p14:xfrm>
            </p:contentPart>
          </mc:Choice>
          <mc:Fallback xmlns="">
            <p:pic>
              <p:nvPicPr>
                <p:cNvPr id="46" name="Рукописный ввод 45">
                  <a:extLst>
                    <a:ext uri="{FF2B5EF4-FFF2-40B4-BE49-F238E27FC236}">
                      <a16:creationId xmlns:a16="http://schemas.microsoft.com/office/drawing/2014/main" id="{E8ECB44E-6CB9-154C-ED37-8F12226E63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033624" y="5954184"/>
                  <a:ext cx="29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8" name="Рукописный ввод 47">
                  <a:extLst>
                    <a:ext uri="{FF2B5EF4-FFF2-40B4-BE49-F238E27FC236}">
                      <a16:creationId xmlns:a16="http://schemas.microsoft.com/office/drawing/2014/main" id="{550BB9EA-6697-794C-9D04-5A443A57C0A4}"/>
                    </a:ext>
                  </a:extLst>
                </p14:cNvPr>
                <p14:cNvContentPartPr/>
                <p14:nvPr/>
              </p14:nvContentPartPr>
              <p14:xfrm>
                <a:off x="3041544" y="6015384"/>
                <a:ext cx="360" cy="1440"/>
              </p14:xfrm>
            </p:contentPart>
          </mc:Choice>
          <mc:Fallback xmlns="">
            <p:pic>
              <p:nvPicPr>
                <p:cNvPr id="48" name="Рукописный ввод 47">
                  <a:extLst>
                    <a:ext uri="{FF2B5EF4-FFF2-40B4-BE49-F238E27FC236}">
                      <a16:creationId xmlns:a16="http://schemas.microsoft.com/office/drawing/2014/main" id="{550BB9EA-6697-794C-9D04-5A443A57C0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032544" y="6006744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2" name="Рукописный ввод 51">
                  <a:extLst>
                    <a:ext uri="{FF2B5EF4-FFF2-40B4-BE49-F238E27FC236}">
                      <a16:creationId xmlns:a16="http://schemas.microsoft.com/office/drawing/2014/main" id="{01D36254-5769-84BA-F372-87EF226E0BF1}"/>
                    </a:ext>
                  </a:extLst>
                </p14:cNvPr>
                <p14:cNvContentPartPr/>
                <p14:nvPr/>
              </p14:nvContentPartPr>
              <p14:xfrm>
                <a:off x="3098064" y="6070464"/>
                <a:ext cx="23040" cy="97920"/>
              </p14:xfrm>
            </p:contentPart>
          </mc:Choice>
          <mc:Fallback xmlns="">
            <p:pic>
              <p:nvPicPr>
                <p:cNvPr id="52" name="Рукописный ввод 51">
                  <a:extLst>
                    <a:ext uri="{FF2B5EF4-FFF2-40B4-BE49-F238E27FC236}">
                      <a16:creationId xmlns:a16="http://schemas.microsoft.com/office/drawing/2014/main" id="{01D36254-5769-84BA-F372-87EF226E0BF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89424" y="6061464"/>
                  <a:ext cx="4068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54" name="Рукописный ввод 53">
                <a:extLst>
                  <a:ext uri="{FF2B5EF4-FFF2-40B4-BE49-F238E27FC236}">
                    <a16:creationId xmlns:a16="http://schemas.microsoft.com/office/drawing/2014/main" id="{73DF0C6A-AB83-CF06-A676-783696FE4F49}"/>
                  </a:ext>
                </a:extLst>
              </p14:cNvPr>
              <p14:cNvContentPartPr/>
              <p14:nvPr/>
            </p14:nvContentPartPr>
            <p14:xfrm>
              <a:off x="2668944" y="5962464"/>
              <a:ext cx="59400" cy="99360"/>
            </p14:xfrm>
          </p:contentPart>
        </mc:Choice>
        <mc:Fallback xmlns="">
          <p:pic>
            <p:nvPicPr>
              <p:cNvPr id="54" name="Рукописный ввод 53">
                <a:extLst>
                  <a:ext uri="{FF2B5EF4-FFF2-40B4-BE49-F238E27FC236}">
                    <a16:creationId xmlns:a16="http://schemas.microsoft.com/office/drawing/2014/main" id="{73DF0C6A-AB83-CF06-A676-783696FE4F49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659944" y="5953464"/>
                <a:ext cx="770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56" name="Рукописный ввод 55">
                <a:extLst>
                  <a:ext uri="{FF2B5EF4-FFF2-40B4-BE49-F238E27FC236}">
                    <a16:creationId xmlns:a16="http://schemas.microsoft.com/office/drawing/2014/main" id="{9504B269-C9C4-6BC4-13B6-3C2F131C380C}"/>
                  </a:ext>
                </a:extLst>
              </p14:cNvPr>
              <p14:cNvContentPartPr/>
              <p14:nvPr/>
            </p14:nvContentPartPr>
            <p14:xfrm>
              <a:off x="3018504" y="5949144"/>
              <a:ext cx="51480" cy="81000"/>
            </p14:xfrm>
          </p:contentPart>
        </mc:Choice>
        <mc:Fallback xmlns="">
          <p:pic>
            <p:nvPicPr>
              <p:cNvPr id="56" name="Рукописный ввод 55">
                <a:extLst>
                  <a:ext uri="{FF2B5EF4-FFF2-40B4-BE49-F238E27FC236}">
                    <a16:creationId xmlns:a16="http://schemas.microsoft.com/office/drawing/2014/main" id="{9504B269-C9C4-6BC4-13B6-3C2F131C380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009864" y="5940504"/>
                <a:ext cx="69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7B0A9525-C503-A748-537E-88F18496DD70}"/>
                  </a:ext>
                </a:extLst>
              </p14:cNvPr>
              <p14:cNvContentPartPr/>
              <p14:nvPr/>
            </p14:nvContentPartPr>
            <p14:xfrm>
              <a:off x="3169480" y="5676782"/>
              <a:ext cx="72360" cy="11448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7B0A9525-C503-A748-537E-88F18496DD7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151840" y="5659142"/>
                <a:ext cx="10800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43" name="Рукописный ввод 42">
                <a:extLst>
                  <a:ext uri="{FF2B5EF4-FFF2-40B4-BE49-F238E27FC236}">
                    <a16:creationId xmlns:a16="http://schemas.microsoft.com/office/drawing/2014/main" id="{6D30EE79-8094-7414-2840-876A8B38B822}"/>
                  </a:ext>
                </a:extLst>
              </p14:cNvPr>
              <p14:cNvContentPartPr/>
              <p14:nvPr/>
            </p14:nvContentPartPr>
            <p14:xfrm>
              <a:off x="3454240" y="5941742"/>
              <a:ext cx="22680" cy="108000"/>
            </p14:xfrm>
          </p:contentPart>
        </mc:Choice>
        <mc:Fallback xmlns="">
          <p:pic>
            <p:nvPicPr>
              <p:cNvPr id="43" name="Рукописный ввод 42">
                <a:extLst>
                  <a:ext uri="{FF2B5EF4-FFF2-40B4-BE49-F238E27FC236}">
                    <a16:creationId xmlns:a16="http://schemas.microsoft.com/office/drawing/2014/main" id="{6D30EE79-8094-7414-2840-876A8B38B822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436240" y="5923742"/>
                <a:ext cx="5832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44" name="Рукописный ввод 43">
                <a:extLst>
                  <a:ext uri="{FF2B5EF4-FFF2-40B4-BE49-F238E27FC236}">
                    <a16:creationId xmlns:a16="http://schemas.microsoft.com/office/drawing/2014/main" id="{AB986DEB-DA7C-D8F4-8883-1DD87BEBD908}"/>
                  </a:ext>
                </a:extLst>
              </p14:cNvPr>
              <p14:cNvContentPartPr/>
              <p14:nvPr/>
            </p14:nvContentPartPr>
            <p14:xfrm>
              <a:off x="3490960" y="5965142"/>
              <a:ext cx="360" cy="82440"/>
            </p14:xfrm>
          </p:contentPart>
        </mc:Choice>
        <mc:Fallback xmlns="">
          <p:pic>
            <p:nvPicPr>
              <p:cNvPr id="44" name="Рукописный ввод 43">
                <a:extLst>
                  <a:ext uri="{FF2B5EF4-FFF2-40B4-BE49-F238E27FC236}">
                    <a16:creationId xmlns:a16="http://schemas.microsoft.com/office/drawing/2014/main" id="{AB986DEB-DA7C-D8F4-8883-1DD87BEBD908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472960" y="5947502"/>
                <a:ext cx="36000" cy="1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651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853645-C088-9805-A559-14709CFE4889}"/>
              </a:ext>
            </a:extLst>
          </p:cNvPr>
          <p:cNvSpPr txBox="1"/>
          <p:nvPr/>
        </p:nvSpPr>
        <p:spPr>
          <a:xfrm flipH="1">
            <a:off x="1002938" y="-781"/>
            <a:ext cx="109594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5. Периодический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Д.И.Менделеев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1869г.)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химических элементов, а также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и свойства образуемых ими соединений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периодической зависимости от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заряда их атомных ядер.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3111A-7114-D64B-3715-A89B0EE619E9}"/>
              </a:ext>
            </a:extLst>
          </p:cNvPr>
          <p:cNvSpPr txBox="1"/>
          <p:nvPr/>
        </p:nvSpPr>
        <p:spPr>
          <a:xfrm flipH="1">
            <a:off x="1002938" y="2894743"/>
            <a:ext cx="1095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система – </a:t>
            </a:r>
          </a:p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отображение  периодического закона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33D33-5544-B146-752E-0A06A9FA1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26" y="4095072"/>
            <a:ext cx="6096000" cy="32210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1814345-0450-44AE-B642-BD4F84FC6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306" y="175491"/>
            <a:ext cx="2389294" cy="32840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0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FEEC462-DFD5-3CA2-6039-5BCBE1E71C3B}"/>
              </a:ext>
            </a:extLst>
          </p:cNvPr>
          <p:cNvSpPr txBox="1"/>
          <p:nvPr/>
        </p:nvSpPr>
        <p:spPr>
          <a:xfrm flipH="1">
            <a:off x="1002938" y="46466"/>
            <a:ext cx="1095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– горизонтальный ряд элементов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0993E-8CC8-B609-B1EB-5A65CB19CB33}"/>
              </a:ext>
            </a:extLst>
          </p:cNvPr>
          <p:cNvSpPr txBox="1"/>
          <p:nvPr/>
        </p:nvSpPr>
        <p:spPr>
          <a:xfrm flipH="1">
            <a:off x="1094378" y="6045109"/>
            <a:ext cx="1095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9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– вертикальный столбец элементов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9F1245-01EC-AB3A-1393-277D2EDD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86" y="812891"/>
            <a:ext cx="9923254" cy="52433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543BE8-A09D-D0D5-8751-DDF41B63D4B4}"/>
              </a:ext>
            </a:extLst>
          </p:cNvPr>
          <p:cNvSpPr/>
          <p:nvPr/>
        </p:nvSpPr>
        <p:spPr>
          <a:xfrm>
            <a:off x="1094378" y="1666240"/>
            <a:ext cx="10321270" cy="50800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A527F8-C18A-F871-FA01-18A14A9F7AEC}"/>
              </a:ext>
            </a:extLst>
          </p:cNvPr>
          <p:cNvSpPr/>
          <p:nvPr/>
        </p:nvSpPr>
        <p:spPr>
          <a:xfrm rot="5400000">
            <a:off x="8610960" y="2758158"/>
            <a:ext cx="3647367" cy="549287"/>
          </a:xfrm>
          <a:prstGeom prst="roundRect">
            <a:avLst/>
          </a:prstGeom>
          <a:noFill/>
          <a:ln w="47625">
            <a:solidFill>
              <a:srgbClr val="009E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356052D-36D9-B86A-CC2D-1950EB2B7CA2}"/>
              </a:ext>
            </a:extLst>
          </p:cNvPr>
          <p:cNvCxnSpPr/>
          <p:nvPr/>
        </p:nvCxnSpPr>
        <p:spPr>
          <a:xfrm flipV="1">
            <a:off x="10271760" y="4785360"/>
            <a:ext cx="213360" cy="1747520"/>
          </a:xfrm>
          <a:prstGeom prst="straightConnector1">
            <a:avLst/>
          </a:prstGeom>
          <a:ln w="63500">
            <a:solidFill>
              <a:srgbClr val="009E4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2F7F5A2-4610-535D-743F-23818E086559}"/>
              </a:ext>
            </a:extLst>
          </p:cNvPr>
          <p:cNvCxnSpPr>
            <a:cxnSpLocks/>
          </p:cNvCxnSpPr>
          <p:nvPr/>
        </p:nvCxnSpPr>
        <p:spPr>
          <a:xfrm flipH="1">
            <a:off x="1254519" y="692797"/>
            <a:ext cx="127241" cy="130555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6B0AE585-5099-8A56-DB73-3B6A51E63B91}"/>
              </a:ext>
            </a:extLst>
          </p:cNvPr>
          <p:cNvSpPr/>
          <p:nvPr/>
        </p:nvSpPr>
        <p:spPr>
          <a:xfrm>
            <a:off x="9960992" y="1030995"/>
            <a:ext cx="937622" cy="527563"/>
          </a:xfrm>
          <a:prstGeom prst="ellipse">
            <a:avLst/>
          </a:prstGeom>
          <a:noFill/>
          <a:ln w="698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EE237C5-6C60-870B-0F32-94A0A470C48E}"/>
              </a:ext>
            </a:extLst>
          </p:cNvPr>
          <p:cNvSpPr/>
          <p:nvPr/>
        </p:nvSpPr>
        <p:spPr>
          <a:xfrm>
            <a:off x="903593" y="1567030"/>
            <a:ext cx="625570" cy="646331"/>
          </a:xfrm>
          <a:prstGeom prst="ellipse">
            <a:avLst/>
          </a:prstGeom>
          <a:noFill/>
          <a:ln w="63500">
            <a:solidFill>
              <a:srgbClr val="EB4B7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9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D765BE7-E5CE-9BB9-6473-060D47D404F2}"/>
              </a:ext>
            </a:extLst>
          </p:cNvPr>
          <p:cNvSpPr/>
          <p:nvPr/>
        </p:nvSpPr>
        <p:spPr>
          <a:xfrm>
            <a:off x="1209766" y="111761"/>
            <a:ext cx="7659913" cy="52832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3AA65-2C87-65BA-EE7A-7931841D56EC}"/>
              </a:ext>
            </a:extLst>
          </p:cNvPr>
          <p:cNvSpPr txBox="1"/>
          <p:nvPr/>
        </p:nvSpPr>
        <p:spPr>
          <a:xfrm>
            <a:off x="1303818" y="11557"/>
            <a:ext cx="10725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степень окисления = № группы 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ar-AE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высший оксид → высший гидроксид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63048-F939-4EA8-4581-49094EFA06FB}"/>
              </a:ext>
            </a:extLst>
          </p:cNvPr>
          <p:cNvSpPr txBox="1"/>
          <p:nvPr/>
        </p:nvSpPr>
        <p:spPr>
          <a:xfrm>
            <a:off x="1303818" y="1228168"/>
            <a:ext cx="107256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Низшая степень окисления = № группы – 8  =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(числу недостающих электронов внешнего слоя у неметаллов) →  ЛВС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металлов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низшая степень окисления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равна нулю (К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0E05563-239A-76A0-BDF6-F1B288AAF2D0}"/>
              </a:ext>
            </a:extLst>
          </p:cNvPr>
          <p:cNvSpPr/>
          <p:nvPr/>
        </p:nvSpPr>
        <p:spPr>
          <a:xfrm>
            <a:off x="1209766" y="1293097"/>
            <a:ext cx="8350794" cy="528321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C841D-CED5-628C-0C4E-2BF207E21D73}"/>
              </a:ext>
            </a:extLst>
          </p:cNvPr>
          <p:cNvSpPr txBox="1"/>
          <p:nvPr/>
        </p:nvSpPr>
        <p:spPr>
          <a:xfrm>
            <a:off x="1039658" y="3567730"/>
            <a:ext cx="1072562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                                             Cl     </a:t>
            </a:r>
          </a:p>
          <a:p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                                           Mn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27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27500-1B48-BA79-1276-DB31942669CF}"/>
              </a:ext>
            </a:extLst>
          </p:cNvPr>
          <p:cNvSpPr txBox="1"/>
          <p:nvPr/>
        </p:nvSpPr>
        <p:spPr>
          <a:xfrm flipH="1">
            <a:off x="1165498" y="290306"/>
            <a:ext cx="687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периодичности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869AA8-BDF7-5E34-94BE-6E65DCE3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18" y="936637"/>
            <a:ext cx="7440022" cy="276547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425C68-6572-5EEE-5959-326C245A5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040" y="3577612"/>
            <a:ext cx="5748973" cy="299008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5610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69" y="-674350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990179-E01C-6383-D300-A57FBD57F12D}"/>
              </a:ext>
            </a:extLst>
          </p:cNvPr>
          <p:cNvSpPr txBox="1"/>
          <p:nvPr/>
        </p:nvSpPr>
        <p:spPr>
          <a:xfrm flipH="1">
            <a:off x="1030648" y="0"/>
            <a:ext cx="1105975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свойства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отдавать электроны.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Неметаллические свойства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притягивать электроны.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сродства к электрону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энергия, которая выделяется при присоединении электрона к нейтральному атому.                                                           Э</a:t>
            </a:r>
            <a:r>
              <a:rPr lang="ru-RU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е</a:t>
            </a:r>
            <a:r>
              <a:rPr lang="ru-RU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Э</a:t>
            </a:r>
            <a:r>
              <a:rPr lang="ru-RU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ионизации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минимальная энергия, необходимая для отрыва от невозбужденного атома наиболее слабо связанного электрона внешнего слоя.      Э</a:t>
            </a:r>
            <a:r>
              <a:rPr lang="ru-RU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</a:t>
            </a:r>
            <a:r>
              <a:rPr lang="ru-RU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Э</a:t>
            </a:r>
            <a:r>
              <a:rPr lang="ru-RU" sz="32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Электроотрицательность элемента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условная величина, характеризующая способность его атомов  в химических соединениях притягивать к себе электроны от других атомов элементов при образовании между ними химических связей.</a:t>
            </a:r>
          </a:p>
          <a:p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14:cNvPr>
              <p14:cNvContentPartPr/>
              <p14:nvPr/>
            </p14:nvContentPartPr>
            <p14:xfrm>
              <a:off x="2178760" y="2769422"/>
              <a:ext cx="42480" cy="16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E5746C7-3AA3-A647-07BC-B6947DBC4C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70120" y="2760422"/>
                <a:ext cx="6012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7999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219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 Молодцова</cp:lastModifiedBy>
  <cp:revision>21</cp:revision>
  <dcterms:created xsi:type="dcterms:W3CDTF">2023-08-14T17:29:09Z</dcterms:created>
  <dcterms:modified xsi:type="dcterms:W3CDTF">2025-10-02T20:42:17Z</dcterms:modified>
</cp:coreProperties>
</file>