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91" r:id="rId3"/>
    <p:sldId id="293" r:id="rId4"/>
    <p:sldId id="294" r:id="rId5"/>
    <p:sldId id="26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4B71"/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2:15.24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0 273 44,'0'0'5533,"7"0"-5072,22 0-20,-28 0-421,0 0 1,0 0-1,0 0 1,0-1-1,1 1 1,-1 0-1,0-1 1,0 1-1,0 0 1,0-1-1,0 0 1,0 1 0,0-1-1,-1 1 1,1-1-1,0 0 1,0 0-1,0 1 1,0-2-1,124-95 1276,-95 74-900,-19 16-245,-1-1 0,0 0-1,0 0 1,-1-1-1,0 0 1,0-1 0,-1 0-1,13-21 1,-20 30-137,-1 0 0,1 0 0,-1 0 0,0 0 0,1 0 0,-1-1 0,0 1 1,0 0-1,0 0 0,0 0 0,0 0 0,0 0 0,0 0 0,0-1 0,0 1 0,-1 0 0,1 0 0,0 0 0,-1 0 0,1 0 1,-1 0-1,1 0 0,-1 0 0,1 0 0,-1 0 0,0 0 0,1 0 0,-1 0 0,0 1 0,0-1 0,0 0 0,0 0 0,0 1 0,0-1 1,0 1-1,0-1 0,0 1 0,0-1 0,0 1 0,-2-1 0,0 0-1,-1 0 0,1 0 0,0 0 0,-1 1 0,1-1 0,-1 1 0,1 0 1,-1 0-1,1 0 0,-1 1 0,1-1 0,-1 1 0,-5 1 0,1 1 54,-1 1 0,1 0 0,0 0 0,0 1 0,1 0 1,-1 0-1,1 1 0,0 0 0,1 0 0,-1 0 0,1 1 0,0 0 0,1 0 0,0 1 0,-9 15 0,9-8 139,0-1-1,1 1 0,0 0 1,1 0-1,1 0 1,0 1-1,1-1 0,1 0 1,2 21-1,-2-1-385,0-33 54,1 0 0,-1 0 0,1 0-1,-1 0 1,1 0 0,0 0 0,0 0 0,0-1 0,0 1 0,0 0 0,0-1 0,0 1-1,0 0 1,1-1 0,-1 0 0,1 1 0,-1-1 0,1 0 0,2 2 0,5 5-348,0-4-2885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2:15.635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22 142 264,'-1'0'229,"-1"-1"1,1 0-1,0 1 1,-1-1-1,1 0 1,0 0-1,0 0 1,0 0-1,0 0 1,0 0-1,0 0 1,0-1-1,0 1 1,0 0-1,0 0 1,1-1-1,-1 1 0,0 0 1,1-1-1,-1 1 1,1-1-1,0 1 1,0-1-1,-1-2 1,2 2-37,-1 0 0,1 0 1,0 0-1,0 0 0,0 1 0,0-1 1,0 0-1,0 0 0,0 1 0,1-1 1,-1 1-1,1-1 0,-1 1 0,1 0 1,2-2-1,8-5 166,0 1-1,1 1 1,0 0 0,14-4 0,-14 5-417,92-27 1744,-91 29-2953,0 1-1,1 0 0,14 0 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2:16.520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0 341 60,'0'0'4080,"14"-11"-3708,-10 8-354,125-95 1187,-104 79-896,0-1 1,-2-1-1,0 0 1,31-40 0,-51 57-234,-1 1 0,0 0 0,0-1 0,0 1 0,0-1 0,0 0 0,-1 1 0,0-1 0,0 0 0,0 0 0,0 0 0,0 0 0,-1-7 0,-12 6 135,6 2-146,0 0 1,0 0-1,-1 0 0,1 1 0,-1 0 0,1 0 1,-1 0-1,0 1 0,1 0 0,-12 0 1,12 1-25,0 1 0,1-1 1,-1 1-1,0 1 0,1-1 1,-1 1-1,1-1 1,0 1-1,-1 1 0,1-1 1,0 1-1,0 0 0,1 0 1,-1 1-1,0-1 1,1 1-1,0 0 0,0 0 1,0 1-1,1-1 0,-1 1 1,1-1-1,0 1 1,0 0-1,1 0 0,-4 10 1,0 3 102,0 0 1,2 0-1,0 1 0,0 0 1,2 0-1,0 35 1,3-47-115,1-1 0,-1 1 0,1-1 0,0 0 0,1 0 0,0 0 0,0 0 0,0 0 0,5 6 0,4 7 15,-10-14-93,1-1 1,0 1-1,1-1 0,-1 0 1,1 0-1,0-1 0,5 5 1,-8-7-356,1 1 0,0-1 1,0 0-1,0 0 0,0 0 0,0 0 1,0 0-1,0-1 0,0 1 1,0 0-1,0-1 0,4 1 1,-1-1-1643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2:16.919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 89 392,'0'-2'206,"0"1"0,1-1 0,0 0 0,-1 1 0,1-1 0,0 0 0,0 1 0,0-1 0,0 1 0,0-1 0,0 1 0,0 0 0,1-1 0,-1 1 0,1 0 0,-1 0-1,0 0 1,1 0 0,0 0 0,1-1 0,40-18 1225,-34 17-1065,7-4 178,0 1 0,0 0 0,1 2 0,32-5 0,4 6-4301,-44 3 1928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2:17.564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19 295 412,'41'-41'1674,"-13"15"-898,14-18 471,30-34 63,-65 70-1154,-1-1 1,0 0-1,0 0 0,-1-1 0,0 1 0,-1-1 0,4-13 0,-7 21 78,-2 2-221,1-1 1,0 0-1,-1 0 0,1 0 0,0 1 1,-1-1-1,1 0 0,-1 0 1,1 1-1,-1-1 0,0 0 0,1 1 1,-1-1-1,0 0 0,1 1 1,-1-1-1,0 1 0,0 0 1,1-1-1,-1 1 0,0-1 0,0 1 1,0 0-1,0 0 0,0 0 1,1-1-1,-1 1 0,-2 0 0,-1 0 8,0-1 0,0 1 0,0 0 0,0 0 0,0 0 0,-8 1 0,2 2 27,-1 1-1,1-1 1,0 2-1,0-1 1,0 1-1,0 1 1,1 0-1,0 0 1,0 1-1,1 0 1,0 0-1,0 1 1,0 0-1,1 1 1,0-1-1,1 2 1,0-1-1,1 0 1,-1 1-1,2 0 1,0 0-1,0 1 1,0-1-1,2 1 1,-1 0-1,1 0 1,1 0-1,0 0 1,0 15-1,2-18 6,0 0-1,1 0 0,0 0 0,0 0 0,0 0 0,1 0 0,1 0 0,-1-1 0,1 0 1,0 0-1,1 0 0,7 10 0,-10-15-72,0 1 1,1-1-1,-1 0 0,0 0 1,0 0-1,1 0 0,0-1 1,-1 1-1,1-1 0,0 1 1,-1-1-1,1 0 0,0 0 1,0 0-1,0 0 0,0-1 1,0 1-1,0-1 0,0 0 1,4 0-1,-1 0-415,0 0 1,1-1-1,-1 0 0,0 0 1,0 0-1,0-1 0,0 0 0,0 0 1,9-6-1,19-9-1158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2:17.96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4 98 252,'1'-1'55,"-1"1"0,0 0-1,0 0 1,0 0 0,0-1 0,1 1 0,-1 0-1,0 0 1,0 0 0,0-1 0,0 1-1,0 0 1,0 0 0,0-1 0,1 1 0,-1 0-1,0 0 1,0-1 0,0 1 0,0 0 0,0 0-1,0-1 1,0 1 0,0 0 0,0 0 0,-1-1-1,1 1 1,0 0 0,0 0 0,0-1-1,0 1 1,0 0 0,0 0 0,0 0 0,-1-1-1,1 1 1,0 0 0,0 0 0,0 0 0,0-1-1,-1 1 1,1 0 0,0 0 0,0 0-1,-1 0 1,1 0 0,0-1 0,0 1 0,0 0-1,-1 0 1,1 0 0,0 0 0,0 0 0,-1 0-1,1 0 1,0 0 0,-1 0 0,25-13 1713,53-11-309,-48 14-964,1 1 0,59-9 0,-72 16-554,67-6-29,-26 6-3071,-40 2 1547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6:07.352"/>
    </inkml:context>
    <inkml:brush xml:id="br0">
      <inkml:brushProperty name="width" value="0.3" units="cm"/>
      <inkml:brushProperty name="height" value="0.6" units="cm"/>
      <inkml:brushProperty name="color" value="#A9D8FF"/>
      <inkml:brushProperty name="tip" value="rectangle"/>
      <inkml:brushProperty name="rasterOp" value="maskPen"/>
    </inkml:brush>
  </inkml:definitions>
  <inkml:trace contextRef="#ctx0" brushRef="#br0">0 0 440,'0'0'14338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43:42.85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117 9 440,'1'-1'357,"-1"0"1,1 1-1,-1-1 1,1 0-1,-1 1 1,1-1-1,0 1 0,-1-1 1,1 1-1,0 0 1,-1-1-1,1 1 1,0-1-1,0 1 0,-1 0 1,1 0-1,0-1 1,0 1-1,0 0 1,-1 0-1,1 0 0,0 0 1,0 0-1,0 0 1,-1 0-1,3 1 1,-3-1-130,1 1 0,0 0 0,0 0 1,-1 0-1,1-1 0,-1 1 0,1 0 1,0 0-1,-1 0 0,0 0 0,1 0 1,-1 0-1,0 0 0,1 0 0,-1 0 1,0 0-1,0 2 0,-1 46 1388,-2-32-1327,-3 26 422,-18 63 1,-12 9-1221,2-3-2511,7-38-3681,12-41 3052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7T16:41:39.9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18:48.01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1 196,'0'0'6876,"7"0"-6136,10 0-189,-4 0-2905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0:08.71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7 592,'4'-3'580,"1"1"-20,-1 0 88,0 2 124,0 0-104,-3 0-140,3 0-268,0 2-304,-2-2-484,1 0-932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0:13.3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25 16,'7'-6'852,"-3"1"-60,1 3 124,-1-1 56,-4 0-228,2-1-268,-2 2-308,-2 2-392,-5 0-688,1 2-40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0:17.66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2288 45 140,'0'0'467,"7"0"-9,10 0-219,-3 0 4030,-14-5-3771,0-18-29,0 17 1526,-7 3-1641,4 2-307,-1 0-1,1-1 0,-1 1 0,0 1 1,1-1-1,-1 0 0,0 1 0,0 0 0,1 0 1,-1 0-1,0 0 0,0 1 0,1 0 0,-1-1 1,0 1-1,1 1 0,-1-1 0,1 0 0,-6 4 1,-113 56 1341,-169 114 1,-95 106-288,218-141-378,7 7 1,-263 309-1,332-348-595,-138 171 129,80-62-159,135-194-76,9-13-17,-28 37 20,33-47-24,1 0-1,0-1 0,0 1 0,-1 0 0,1 0 0,0 0 1,0-1-1,-1 1 0,1 0 0,0 0 0,0-1 0,-1 1 1,1 0-1,0 0 0,0-1 0,0 1 0,0 0 0,0-1 1,-1 1-1,1 0 0,0-1 0,0 1 0,0 0 0,0-1 0,0 1 1,0 0-1,0-1 0,0 1 0,0 0 0,0-1 0,0 1 1,0 0-1,0-1 0,1 1 0,-1 0 0,0 0 0,0-1 1,0 1-1,0-1 0,3-22-80,12-34-321,-2 0 0,-3-1 1,3-65-1,-13 33-447,-11 72 714,10 17 136,0 1-1,0-1 1,0 0 0,0 0-1,0 1 1,0-1-1,0 1 1,0-1 0,0 1-1,0-1 1,0 1-1,0 0 1,-1-1 0,-1 1-1,2 0 2,0 0 0,0 0 0,0 0 0,0 0 0,0 1 0,-1-1 0,1 0 0,0 0 0,0 1 0,0-1 0,1 1 0,-1-1 0,0 1 0,0 0 0,0-1 0,0 1 0,0 0 0,1-1 0,-1 1 0,-1 1 0,-14 19-1,13-16 9,-16 24 111,0 1 0,3 0 0,0 1 0,2 1 0,1 0 0,1 1-1,3 1 1,0-1 0,-7 62 0,16-49 231,0-45-329,2 9 60,1-8-80,0-1-1,0 1 1,0-1-1,0 1 0,0-1 1,0 0-1,0-1 1,0 1-1,1 0 0,-1-1 1,0 0-1,1 0 0,-1 0 1,0 0-1,0 0 1,7-2-1,7-2 4,-1 0 0,18-8 1,-23 8 22,269-103 670,79-28 452,-91 59-1323,-251 74-653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2:13.38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226 83 92,'0'0'2192,"-6"0"-1862,-13 0-184,5 0 4718,18-5-4825,1-1-32,-1 2 57,0 0 1,-1 0-1,0 0 0,1-1 0,-1 0 0,-1 1 0,5-10 0,-7 13-40,0 0-1,-1 0 0,1 0 0,0 0 0,0 0 0,-1 0 1,1 0-1,0 0 0,-1 0 0,1 0 0,-1 0 1,1 0-1,-1 0 0,0 1 0,1-1 0,-1 0 0,0 0 1,0 1-1,1-1 0,-1 0 0,0 1 0,0-1 1,0 1-1,0-1 0,0 1 0,0 0 0,0-1 0,0 1 1,0 0-1,0-1 0,0 1 0,-2 0 0,-1-1 26,-1 0-1,1 0 0,-1 0 1,0 1-1,1-1 0,-6 1 1,5 1-10,-1 1 0,1-1 0,0 1 1,0-1-1,1 2 0,-1-1 0,0 0 0,1 1 1,-1 0-1,1 0 0,0 0 0,-6 6 0,3-2 32,1 1 0,0 0 0,0 0 0,0 0 0,1 1 0,-4 10-1,-3 11 349,2 0 0,0 1 0,-4 32 0,12-56-339,2-5-36,-1 0 0,0 0 0,0 0-1,1 0 1,-1 0 0,1 0-1,0 0 1,-1 1 0,1-1 0,0 0-1,0 0 1,1 0 0,-1 0 0,0 1-1,1-1 1,-1 0 0,1 0-1,0 0 1,0 0 0,-1 0 0,1 0-1,1 0 1,-1 0 0,0-1-1,0 1 1,1 0 0,1 1 0,0-1-76,1 0 0,-1 0 1,0-1-1,1 1 0,-1-1 1,1 0-1,-1 0 1,1-1-1,-1 1 0,1-1 1,0 1-1,-1-1 0,1 0 1,0 0-1,6-2 1,-7 2 11,17-4-660,0 0-1,0 0 0,-1-2 1,31-13-1,-45 17 190,1-1 0,-1 0-1,-1 0 1,1 0 0,5-5 0,2-4-1642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2:13.807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16 125 376,'-1'0'197,"0"-1"0,0 0 0,0 0 0,0 1 0,0-1 0,0 0 0,0 0 0,0 0 0,1 0 0,-1 0 0,0 0 0,1 0 0,-1 0 0,0-1 0,1 1 0,-1 0 0,1 0 0,0 0 0,0-1 0,-1 1 0,1 0 0,0 0 0,0-1 0,0 1-1,0-2 1,2 1-26,-1 0-1,1 0 1,0 0-1,0 0 1,0 0-1,0 0 1,0 1-1,1-1 1,-1 1-1,0-1 0,1 1 1,3-2-1,7-3-122,8-5-70,0 0 0,2 1 0,-1 1-1,1 2 1,0 0 0,24-4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1-05T16:22:14.211"/>
    </inkml:context>
    <inkml:brush xml:id="br0">
      <inkml:brushProperty name="width" value="0.1" units="cm"/>
      <inkml:brushProperty name="height" value="0.1" units="cm"/>
      <inkml:brushProperty name="color" value="#AB008B"/>
    </inkml:brush>
  </inkml:definitions>
  <inkml:trace contextRef="#ctx0" brushRef="#br0">261 0 104,'-17'19'4540,"-121"167"-1292,117-160-4493,-50 45 0,62-64-100,4-6-8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361EB-184F-AA97-F852-66ABCCA99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D79FA6-5427-5DBE-1CBF-FEA2C34206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8C86EC-520E-30D4-02AE-D825D63DE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F194DD-2C16-979F-89E8-6824D3FFC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5A7504-0334-E308-207F-EA36CA5FB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5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B4D70-FC79-C2C1-BD9C-2FF36DA57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C1C955-333A-E367-DF8B-A85BE5986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85E98-4DEA-DF1B-E522-000221410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71D9DD-2759-1373-6372-97437EBA6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A28217-52A3-F0A6-CFAB-7B569AA9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5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7072461-66A7-7CF7-2459-FCDC735A2E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40D65E-8227-013C-8B65-C4BC03EA8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F781F-79FA-96FE-CD98-0367F00B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F4AC62-4D79-CFAC-4728-DBE6E7B15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D6E5CC-851C-D9E9-9124-201DCB641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91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5D8BD-C233-1212-F3BB-D8C99A425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EF6589-D074-A44B-FEDC-2186678AC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C4D57D-245F-92CA-40A6-E55A477EC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887570-CD5D-4456-28F8-C972D9DBA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572385-3C67-6220-5FF2-83AD97DB7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12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E2B8C-44A2-9D8B-9240-DE5669E52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5F0742-A802-DE72-3E3E-8D2EB479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1FD0C5-082F-A5E4-2542-357836F96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119F52-A451-256D-8391-D97FED12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F296B7-AB6E-48B3-9105-B90C86861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3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B583F-CE92-8071-1A40-AE2C9301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50140D-14D6-7D42-4867-71A90AEF1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A3EA1D-C2CC-F01C-2990-FD66EB078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877F1D-42DC-0EDA-6952-FDD9DC1D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8F1AFA-D672-B7FD-766E-33D661FBF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F5F823-0468-6B5D-55D7-A32C2DFC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6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0FF0F-0E0F-402B-3D02-38C48AE3D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EAA8BD-A212-D9D1-9531-B0E1AE4F1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EE007C-AF6C-DEE7-534B-485EB2AF3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B4ED8C-6065-D3C2-FB59-EBC45C52B7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27C1E2-F122-4755-91C2-D5FA2F579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D418D00-0131-CE2F-E73B-68D5E79F0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78B09B3-3F9F-98B3-5ABE-9C463C74F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4D0D8DE-7334-959C-CF9F-2A641D185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96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0D7D0-9CB0-1509-C2B2-54EE36D4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C15F8C-FD41-BA22-B6A5-904837C76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8DFF579-F14E-31B8-4C79-CAEE1A359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EBE83C2-0980-3E96-4131-DAF88FE1F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1BCCDC7-1457-3D7C-926A-EA2263A54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A49FAC-B6EA-911A-6BFD-42F240D9E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FB34E2-A9D3-3428-5548-B7D8D3D8B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3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EF9AF-E936-E161-D402-79B9660E3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A4E282-BD3D-2FD5-0216-580FA6548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B23873-CB91-5D06-9B88-770921B78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D4FE67-25E4-1A62-21A4-47A56AF9D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7E473A-09FC-AB65-596D-F587D4A6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7B39E4-66AD-5360-CEDA-963A39571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9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C2828B-5B34-2557-10E6-F844F0106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E487AA-BDE3-BD9C-9E07-0DD9E3680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043D76-77C8-289A-8A40-CBE3F8662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26DDE-EF31-B0D2-290A-0F7B0FF03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97A62A-CA31-EE2C-4CB3-2BDA1D68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415B91-0164-6A9E-2638-A84BA9002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1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44BA5-675B-F17C-C389-0AF6ED5FA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E91395-DF93-2F00-9184-8A7CDC915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4AF437-BF21-908B-7351-0BE8127A98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3D40AE-1CD8-26FF-FBBF-929147847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68E1D9-4A42-9EF9-E065-AF183B1BB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62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7.png"/><Relationship Id="rId18" Type="http://schemas.openxmlformats.org/officeDocument/2006/relationships/customXml" Target="../ink/ink9.xml"/><Relationship Id="rId26" Type="http://schemas.openxmlformats.org/officeDocument/2006/relationships/customXml" Target="../ink/ink13.xml"/><Relationship Id="rId3" Type="http://schemas.openxmlformats.org/officeDocument/2006/relationships/customXml" Target="../ink/ink2.xml"/><Relationship Id="rId21" Type="http://schemas.openxmlformats.org/officeDocument/2006/relationships/image" Target="../media/image12.png"/><Relationship Id="rId7" Type="http://schemas.openxmlformats.org/officeDocument/2006/relationships/image" Target="../media/image4.png"/><Relationship Id="rId12" Type="http://schemas.openxmlformats.org/officeDocument/2006/relationships/customXml" Target="../ink/ink6.xml"/><Relationship Id="rId17" Type="http://schemas.openxmlformats.org/officeDocument/2006/relationships/image" Target="../media/image10.png"/><Relationship Id="rId25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29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6.png"/><Relationship Id="rId24" Type="http://schemas.openxmlformats.org/officeDocument/2006/relationships/customXml" Target="../ink/ink12.xml"/><Relationship Id="rId5" Type="http://schemas.openxmlformats.org/officeDocument/2006/relationships/image" Target="../media/image3.png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28" Type="http://schemas.openxmlformats.org/officeDocument/2006/relationships/customXml" Target="../ink/ink14.xml"/><Relationship Id="rId10" Type="http://schemas.openxmlformats.org/officeDocument/2006/relationships/customXml" Target="../ink/ink5.xml"/><Relationship Id="rId19" Type="http://schemas.openxmlformats.org/officeDocument/2006/relationships/image" Target="../media/image11.png"/><Relationship Id="rId31" Type="http://schemas.openxmlformats.org/officeDocument/2006/relationships/image" Target="../media/image17.png"/><Relationship Id="rId4" Type="http://schemas.openxmlformats.org/officeDocument/2006/relationships/image" Target="../media/image8.png"/><Relationship Id="rId9" Type="http://schemas.openxmlformats.org/officeDocument/2006/relationships/image" Target="../media/image5.png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15.png"/><Relationship Id="rId30" Type="http://schemas.openxmlformats.org/officeDocument/2006/relationships/customXml" Target="../ink/ink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6.xml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7.xml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6.png"/><Relationship Id="rId3" Type="http://schemas.openxmlformats.org/officeDocument/2006/relationships/customXml" Target="../ink/ink18.xml"/><Relationship Id="rId7" Type="http://schemas.openxmlformats.org/officeDocument/2006/relationships/image" Target="../media/image22.png"/><Relationship Id="rId12" Type="http://schemas.openxmlformats.org/officeDocument/2006/relationships/customXml" Target="../ink/ink2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8.png"/><Relationship Id="rId9" Type="http://schemas.openxmlformats.org/officeDocument/2006/relationships/customXml" Target="../ink/ink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57B459-9679-CBB7-D3D6-9E36861B82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0000" y="822043"/>
            <a:ext cx="8792687" cy="571082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7921D02-34A2-5A25-7AB9-CC547CBCA2C4}"/>
              </a:ext>
            </a:extLst>
          </p:cNvPr>
          <p:cNvSpPr txBox="1"/>
          <p:nvPr/>
        </p:nvSpPr>
        <p:spPr>
          <a:xfrm flipH="1">
            <a:off x="1002938" y="-781"/>
            <a:ext cx="1095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7. Кристаллическое состояние вещества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847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2CB184-1185-F39F-1398-0CD8F28A52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7541"/>
          <a:stretch/>
        </p:blipFill>
        <p:spPr>
          <a:xfrm>
            <a:off x="1726245" y="870182"/>
            <a:ext cx="2104075" cy="2660418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BEE88B-7924-8ABE-A00E-11A27F5DE3FD}"/>
              </a:ext>
            </a:extLst>
          </p:cNvPr>
          <p:cNvSpPr txBox="1"/>
          <p:nvPr/>
        </p:nvSpPr>
        <p:spPr>
          <a:xfrm>
            <a:off x="2884039" y="112091"/>
            <a:ext cx="70528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Типы кристаллических решеток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661480-06B6-24A7-7A4F-27FA603FE7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379" r="26461"/>
          <a:stretch/>
        </p:blipFill>
        <p:spPr>
          <a:xfrm>
            <a:off x="3962401" y="870182"/>
            <a:ext cx="2357120" cy="2660418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6A09C9C-A86B-0F45-DBFE-937C73B976E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717" r="49024"/>
          <a:stretch/>
        </p:blipFill>
        <p:spPr>
          <a:xfrm>
            <a:off x="6451602" y="870182"/>
            <a:ext cx="2460092" cy="2660418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EE09706-2045-9984-5C59-F82456227E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6033"/>
          <a:stretch/>
        </p:blipFill>
        <p:spPr>
          <a:xfrm>
            <a:off x="9043775" y="870182"/>
            <a:ext cx="2245360" cy="2660418"/>
          </a:xfrm>
          <a:prstGeom prst="rect">
            <a:avLst/>
          </a:prstGeom>
          <a:ln>
            <a:solidFill>
              <a:schemeClr val="dk1"/>
            </a:solidFill>
          </a:ln>
        </p:spPr>
      </p:pic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895282C6-891C-4ABA-87EA-81388204DAC7}"/>
              </a:ext>
            </a:extLst>
          </p:cNvPr>
          <p:cNvCxnSpPr/>
          <p:nvPr/>
        </p:nvCxnSpPr>
        <p:spPr>
          <a:xfrm flipH="1">
            <a:off x="3068320" y="758422"/>
            <a:ext cx="396240" cy="20677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3B6B5B0A-FDD9-DF4F-C1B1-7CDAE9ACE44A}"/>
              </a:ext>
            </a:extLst>
          </p:cNvPr>
          <p:cNvCxnSpPr/>
          <p:nvPr/>
        </p:nvCxnSpPr>
        <p:spPr>
          <a:xfrm flipH="1">
            <a:off x="5344159" y="758422"/>
            <a:ext cx="396240" cy="20677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20D6D49B-791A-94D1-B5BC-94DDE91DEF19}"/>
              </a:ext>
            </a:extLst>
          </p:cNvPr>
          <p:cNvCxnSpPr>
            <a:cxnSpLocks/>
          </p:cNvCxnSpPr>
          <p:nvPr/>
        </p:nvCxnSpPr>
        <p:spPr>
          <a:xfrm>
            <a:off x="7158664" y="758422"/>
            <a:ext cx="371272" cy="20677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D86F7C60-7B23-C45E-3526-59C8F9C56372}"/>
              </a:ext>
            </a:extLst>
          </p:cNvPr>
          <p:cNvCxnSpPr>
            <a:cxnSpLocks/>
          </p:cNvCxnSpPr>
          <p:nvPr/>
        </p:nvCxnSpPr>
        <p:spPr>
          <a:xfrm>
            <a:off x="9427778" y="758422"/>
            <a:ext cx="493908" cy="15240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" name="Рукописный ввод 2">
                <a:extLst>
                  <a:ext uri="{FF2B5EF4-FFF2-40B4-BE49-F238E27FC236}">
                    <a16:creationId xmlns:a16="http://schemas.microsoft.com/office/drawing/2014/main" id="{1D5BF10A-9CD0-26A5-53CB-9921B098F3E8}"/>
                  </a:ext>
                </a:extLst>
              </p14:cNvPr>
              <p14:cNvContentPartPr/>
              <p14:nvPr/>
            </p14:nvContentPartPr>
            <p14:xfrm>
              <a:off x="5841055" y="4648262"/>
              <a:ext cx="13680" cy="360"/>
            </p14:xfrm>
          </p:contentPart>
        </mc:Choice>
        <mc:Fallback xmlns="">
          <p:pic>
            <p:nvPicPr>
              <p:cNvPr id="3" name="Рукописный ввод 2">
                <a:extLst>
                  <a:ext uri="{FF2B5EF4-FFF2-40B4-BE49-F238E27FC236}">
                    <a16:creationId xmlns:a16="http://schemas.microsoft.com/office/drawing/2014/main" id="{1D5BF10A-9CD0-26A5-53CB-9921B098F3E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832055" y="4639622"/>
                <a:ext cx="3132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27" name="Рукописный ввод 1026">
                <a:extLst>
                  <a:ext uri="{FF2B5EF4-FFF2-40B4-BE49-F238E27FC236}">
                    <a16:creationId xmlns:a16="http://schemas.microsoft.com/office/drawing/2014/main" id="{0BE97B16-2C49-EF50-29EF-828CCCB96988}"/>
                  </a:ext>
                </a:extLst>
              </p14:cNvPr>
              <p14:cNvContentPartPr/>
              <p14:nvPr/>
            </p14:nvContentPartPr>
            <p14:xfrm>
              <a:off x="3209815" y="5744462"/>
              <a:ext cx="12960" cy="2880"/>
            </p14:xfrm>
          </p:contentPart>
        </mc:Choice>
        <mc:Fallback xmlns="">
          <p:pic>
            <p:nvPicPr>
              <p:cNvPr id="1027" name="Рукописный ввод 1026">
                <a:extLst>
                  <a:ext uri="{FF2B5EF4-FFF2-40B4-BE49-F238E27FC236}">
                    <a16:creationId xmlns:a16="http://schemas.microsoft.com/office/drawing/2014/main" id="{0BE97B16-2C49-EF50-29EF-828CCCB9698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200815" y="5735462"/>
                <a:ext cx="30600" cy="20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036" name="Рукописный ввод 1035">
                <a:extLst>
                  <a:ext uri="{FF2B5EF4-FFF2-40B4-BE49-F238E27FC236}">
                    <a16:creationId xmlns:a16="http://schemas.microsoft.com/office/drawing/2014/main" id="{38FC23B9-6AC6-621B-A7FE-C55A42C196AF}"/>
                  </a:ext>
                </a:extLst>
              </p14:cNvPr>
              <p14:cNvContentPartPr/>
              <p14:nvPr/>
            </p14:nvContentPartPr>
            <p14:xfrm>
              <a:off x="5598055" y="5793062"/>
              <a:ext cx="8280" cy="9000"/>
            </p14:xfrm>
          </p:contentPart>
        </mc:Choice>
        <mc:Fallback xmlns="">
          <p:pic>
            <p:nvPicPr>
              <p:cNvPr id="1036" name="Рукописный ввод 1035">
                <a:extLst>
                  <a:ext uri="{FF2B5EF4-FFF2-40B4-BE49-F238E27FC236}">
                    <a16:creationId xmlns:a16="http://schemas.microsoft.com/office/drawing/2014/main" id="{38FC23B9-6AC6-621B-A7FE-C55A42C196A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589415" y="5784062"/>
                <a:ext cx="25920" cy="2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38" name="Рукописный ввод 1037">
                <a:extLst>
                  <a:ext uri="{FF2B5EF4-FFF2-40B4-BE49-F238E27FC236}">
                    <a16:creationId xmlns:a16="http://schemas.microsoft.com/office/drawing/2014/main" id="{F08498A6-BF43-35C6-9CEC-709F3BA04071}"/>
                  </a:ext>
                </a:extLst>
              </p14:cNvPr>
              <p14:cNvContentPartPr/>
              <p14:nvPr/>
            </p14:nvContentPartPr>
            <p14:xfrm>
              <a:off x="10342855" y="406382"/>
              <a:ext cx="837360" cy="718200"/>
            </p14:xfrm>
          </p:contentPart>
        </mc:Choice>
        <mc:Fallback xmlns="">
          <p:pic>
            <p:nvPicPr>
              <p:cNvPr id="1038" name="Рукописный ввод 1037">
                <a:extLst>
                  <a:ext uri="{FF2B5EF4-FFF2-40B4-BE49-F238E27FC236}">
                    <a16:creationId xmlns:a16="http://schemas.microsoft.com/office/drawing/2014/main" id="{F08498A6-BF43-35C6-9CEC-709F3BA04071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0333855" y="397742"/>
                <a:ext cx="855000" cy="735840"/>
              </a:xfrm>
              <a:prstGeom prst="rect">
                <a:avLst/>
              </a:prstGeom>
            </p:spPr>
          </p:pic>
        </mc:Fallback>
      </mc:AlternateContent>
      <p:grpSp>
        <p:nvGrpSpPr>
          <p:cNvPr id="1104" name="Группа 1103">
            <a:extLst>
              <a:ext uri="{FF2B5EF4-FFF2-40B4-BE49-F238E27FC236}">
                <a16:creationId xmlns:a16="http://schemas.microsoft.com/office/drawing/2014/main" id="{B85E50E2-1CED-3137-4483-460235606E6C}"/>
              </a:ext>
            </a:extLst>
          </p:cNvPr>
          <p:cNvGrpSpPr/>
          <p:nvPr/>
        </p:nvGrpSpPr>
        <p:grpSpPr>
          <a:xfrm>
            <a:off x="5295655" y="2031062"/>
            <a:ext cx="117360" cy="210600"/>
            <a:chOff x="5295655" y="2031062"/>
            <a:chExt cx="117360" cy="210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1101" name="Рукописный ввод 1100">
                  <a:extLst>
                    <a:ext uri="{FF2B5EF4-FFF2-40B4-BE49-F238E27FC236}">
                      <a16:creationId xmlns:a16="http://schemas.microsoft.com/office/drawing/2014/main" id="{B5A1B200-1C42-313A-ED84-E16A481C8BCF}"/>
                    </a:ext>
                  </a:extLst>
                </p14:cNvPr>
                <p14:cNvContentPartPr/>
                <p14:nvPr/>
              </p14:nvContentPartPr>
              <p14:xfrm>
                <a:off x="5320135" y="2104142"/>
                <a:ext cx="92880" cy="120600"/>
              </p14:xfrm>
            </p:contentPart>
          </mc:Choice>
          <mc:Fallback xmlns="">
            <p:pic>
              <p:nvPicPr>
                <p:cNvPr id="1101" name="Рукописный ввод 1100">
                  <a:extLst>
                    <a:ext uri="{FF2B5EF4-FFF2-40B4-BE49-F238E27FC236}">
                      <a16:creationId xmlns:a16="http://schemas.microsoft.com/office/drawing/2014/main" id="{B5A1B200-1C42-313A-ED84-E16A481C8BCF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5302135" y="2086142"/>
                  <a:ext cx="128520" cy="15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1102" name="Рукописный ввод 1101">
                  <a:extLst>
                    <a:ext uri="{FF2B5EF4-FFF2-40B4-BE49-F238E27FC236}">
                      <a16:creationId xmlns:a16="http://schemas.microsoft.com/office/drawing/2014/main" id="{EF7B30CE-B202-61B0-B368-00E8EB88A183}"/>
                    </a:ext>
                  </a:extLst>
                </p14:cNvPr>
                <p14:cNvContentPartPr/>
                <p14:nvPr/>
              </p14:nvContentPartPr>
              <p14:xfrm>
                <a:off x="5324815" y="2031062"/>
                <a:ext cx="81000" cy="45360"/>
              </p14:xfrm>
            </p:contentPart>
          </mc:Choice>
          <mc:Fallback xmlns="">
            <p:pic>
              <p:nvPicPr>
                <p:cNvPr id="1102" name="Рукописный ввод 1101">
                  <a:extLst>
                    <a:ext uri="{FF2B5EF4-FFF2-40B4-BE49-F238E27FC236}">
                      <a16:creationId xmlns:a16="http://schemas.microsoft.com/office/drawing/2014/main" id="{EF7B30CE-B202-61B0-B368-00E8EB88A183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307175" y="2013062"/>
                  <a:ext cx="116640" cy="81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1103" name="Рукописный ввод 1102">
                  <a:extLst>
                    <a:ext uri="{FF2B5EF4-FFF2-40B4-BE49-F238E27FC236}">
                      <a16:creationId xmlns:a16="http://schemas.microsoft.com/office/drawing/2014/main" id="{F9CE155C-3B7B-B3B8-99E5-26A2709D8261}"/>
                    </a:ext>
                  </a:extLst>
                </p14:cNvPr>
                <p14:cNvContentPartPr/>
                <p14:nvPr/>
              </p14:nvContentPartPr>
              <p14:xfrm>
                <a:off x="5295655" y="2129702"/>
                <a:ext cx="93960" cy="111960"/>
              </p14:xfrm>
            </p:contentPart>
          </mc:Choice>
          <mc:Fallback xmlns="">
            <p:pic>
              <p:nvPicPr>
                <p:cNvPr id="1103" name="Рукописный ввод 1102">
                  <a:extLst>
                    <a:ext uri="{FF2B5EF4-FFF2-40B4-BE49-F238E27FC236}">
                      <a16:creationId xmlns:a16="http://schemas.microsoft.com/office/drawing/2014/main" id="{F9CE155C-3B7B-B3B8-99E5-26A2709D8261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277655" y="2111702"/>
                  <a:ext cx="129600" cy="147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13" name="Группа 1112">
            <a:extLst>
              <a:ext uri="{FF2B5EF4-FFF2-40B4-BE49-F238E27FC236}">
                <a16:creationId xmlns:a16="http://schemas.microsoft.com/office/drawing/2014/main" id="{7471DBD9-933C-884E-934B-F3D69E99A928}"/>
              </a:ext>
            </a:extLst>
          </p:cNvPr>
          <p:cNvGrpSpPr/>
          <p:nvPr/>
        </p:nvGrpSpPr>
        <p:grpSpPr>
          <a:xfrm>
            <a:off x="5011255" y="1608422"/>
            <a:ext cx="112320" cy="217440"/>
            <a:chOff x="5011255" y="1608422"/>
            <a:chExt cx="112320" cy="217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1105" name="Рукописный ввод 1104">
                  <a:extLst>
                    <a:ext uri="{FF2B5EF4-FFF2-40B4-BE49-F238E27FC236}">
                      <a16:creationId xmlns:a16="http://schemas.microsoft.com/office/drawing/2014/main" id="{44A95271-5563-9022-E2A6-E107A3E2D168}"/>
                    </a:ext>
                  </a:extLst>
                </p14:cNvPr>
                <p14:cNvContentPartPr/>
                <p14:nvPr/>
              </p14:nvContentPartPr>
              <p14:xfrm>
                <a:off x="5011255" y="1694822"/>
                <a:ext cx="112320" cy="131040"/>
              </p14:xfrm>
            </p:contentPart>
          </mc:Choice>
          <mc:Fallback xmlns="">
            <p:pic>
              <p:nvPicPr>
                <p:cNvPr id="1105" name="Рукописный ввод 1104">
                  <a:extLst>
                    <a:ext uri="{FF2B5EF4-FFF2-40B4-BE49-F238E27FC236}">
                      <a16:creationId xmlns:a16="http://schemas.microsoft.com/office/drawing/2014/main" id="{44A95271-5563-9022-E2A6-E107A3E2D16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993255" y="1676822"/>
                  <a:ext cx="147960" cy="16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106" name="Рукописный ввод 1105">
                  <a:extLst>
                    <a:ext uri="{FF2B5EF4-FFF2-40B4-BE49-F238E27FC236}">
                      <a16:creationId xmlns:a16="http://schemas.microsoft.com/office/drawing/2014/main" id="{3CA1FD13-C298-9F7F-6EBE-823D93D01613}"/>
                    </a:ext>
                  </a:extLst>
                </p14:cNvPr>
                <p14:cNvContentPartPr/>
                <p14:nvPr/>
              </p14:nvContentPartPr>
              <p14:xfrm>
                <a:off x="5013415" y="1608422"/>
                <a:ext cx="104040" cy="51480"/>
              </p14:xfrm>
            </p:contentPart>
          </mc:Choice>
          <mc:Fallback xmlns="">
            <p:pic>
              <p:nvPicPr>
                <p:cNvPr id="1106" name="Рукописный ввод 1105">
                  <a:extLst>
                    <a:ext uri="{FF2B5EF4-FFF2-40B4-BE49-F238E27FC236}">
                      <a16:creationId xmlns:a16="http://schemas.microsoft.com/office/drawing/2014/main" id="{3CA1FD13-C298-9F7F-6EBE-823D93D01613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4995415" y="1590422"/>
                  <a:ext cx="139680" cy="87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12" name="Группа 1111">
            <a:extLst>
              <a:ext uri="{FF2B5EF4-FFF2-40B4-BE49-F238E27FC236}">
                <a16:creationId xmlns:a16="http://schemas.microsoft.com/office/drawing/2014/main" id="{10FAB8EF-2CD1-AA2B-48D4-D1980241010E}"/>
              </a:ext>
            </a:extLst>
          </p:cNvPr>
          <p:cNvGrpSpPr/>
          <p:nvPr/>
        </p:nvGrpSpPr>
        <p:grpSpPr>
          <a:xfrm>
            <a:off x="4560175" y="2027822"/>
            <a:ext cx="114840" cy="247320"/>
            <a:chOff x="4560175" y="2027822"/>
            <a:chExt cx="114840" cy="247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1107" name="Рукописный ввод 1106">
                  <a:extLst>
                    <a:ext uri="{FF2B5EF4-FFF2-40B4-BE49-F238E27FC236}">
                      <a16:creationId xmlns:a16="http://schemas.microsoft.com/office/drawing/2014/main" id="{5A93059E-9B9E-F146-DF07-6B82EA1CD52E}"/>
                    </a:ext>
                  </a:extLst>
                </p14:cNvPr>
                <p14:cNvContentPartPr/>
                <p14:nvPr/>
              </p14:nvContentPartPr>
              <p14:xfrm>
                <a:off x="4560175" y="2134022"/>
                <a:ext cx="114840" cy="141120"/>
              </p14:xfrm>
            </p:contentPart>
          </mc:Choice>
          <mc:Fallback xmlns="">
            <p:pic>
              <p:nvPicPr>
                <p:cNvPr id="1107" name="Рукописный ввод 1106">
                  <a:extLst>
                    <a:ext uri="{FF2B5EF4-FFF2-40B4-BE49-F238E27FC236}">
                      <a16:creationId xmlns:a16="http://schemas.microsoft.com/office/drawing/2014/main" id="{5A93059E-9B9E-F146-DF07-6B82EA1CD52E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4542175" y="2116022"/>
                  <a:ext cx="150480" cy="17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1108" name="Рукописный ввод 1107">
                  <a:extLst>
                    <a:ext uri="{FF2B5EF4-FFF2-40B4-BE49-F238E27FC236}">
                      <a16:creationId xmlns:a16="http://schemas.microsoft.com/office/drawing/2014/main" id="{D01B6D93-2B1D-5AD5-CC55-0837479E49F4}"/>
                    </a:ext>
                  </a:extLst>
                </p14:cNvPr>
                <p14:cNvContentPartPr/>
                <p14:nvPr/>
              </p14:nvContentPartPr>
              <p14:xfrm>
                <a:off x="4564135" y="2027822"/>
                <a:ext cx="91440" cy="32040"/>
              </p14:xfrm>
            </p:contentPart>
          </mc:Choice>
          <mc:Fallback xmlns="">
            <p:pic>
              <p:nvPicPr>
                <p:cNvPr id="1108" name="Рукописный ввод 1107">
                  <a:extLst>
                    <a:ext uri="{FF2B5EF4-FFF2-40B4-BE49-F238E27FC236}">
                      <a16:creationId xmlns:a16="http://schemas.microsoft.com/office/drawing/2014/main" id="{D01B6D93-2B1D-5AD5-CC55-0837479E49F4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4546495" y="2010182"/>
                  <a:ext cx="127080" cy="67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11" name="Группа 1110">
            <a:extLst>
              <a:ext uri="{FF2B5EF4-FFF2-40B4-BE49-F238E27FC236}">
                <a16:creationId xmlns:a16="http://schemas.microsoft.com/office/drawing/2014/main" id="{A9A78403-1B85-BFD1-A870-5F4E5472E250}"/>
              </a:ext>
            </a:extLst>
          </p:cNvPr>
          <p:cNvGrpSpPr/>
          <p:nvPr/>
        </p:nvGrpSpPr>
        <p:grpSpPr>
          <a:xfrm>
            <a:off x="4833775" y="2474942"/>
            <a:ext cx="153720" cy="227160"/>
            <a:chOff x="4833775" y="2474942"/>
            <a:chExt cx="153720" cy="227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109" name="Рукописный ввод 1108">
                  <a:extLst>
                    <a:ext uri="{FF2B5EF4-FFF2-40B4-BE49-F238E27FC236}">
                      <a16:creationId xmlns:a16="http://schemas.microsoft.com/office/drawing/2014/main" id="{03A5AEBF-88B5-0108-0953-0E55FDADEEBD}"/>
                    </a:ext>
                  </a:extLst>
                </p14:cNvPr>
                <p14:cNvContentPartPr/>
                <p14:nvPr/>
              </p14:nvContentPartPr>
              <p14:xfrm>
                <a:off x="4853935" y="2559902"/>
                <a:ext cx="90000" cy="142200"/>
              </p14:xfrm>
            </p:contentPart>
          </mc:Choice>
          <mc:Fallback xmlns="">
            <p:pic>
              <p:nvPicPr>
                <p:cNvPr id="1109" name="Рукописный ввод 1108">
                  <a:extLst>
                    <a:ext uri="{FF2B5EF4-FFF2-40B4-BE49-F238E27FC236}">
                      <a16:creationId xmlns:a16="http://schemas.microsoft.com/office/drawing/2014/main" id="{03A5AEBF-88B5-0108-0953-0E55FDADEEBD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4835935" y="2542262"/>
                  <a:ext cx="125640" cy="17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110" name="Рукописный ввод 1109">
                  <a:extLst>
                    <a:ext uri="{FF2B5EF4-FFF2-40B4-BE49-F238E27FC236}">
                      <a16:creationId xmlns:a16="http://schemas.microsoft.com/office/drawing/2014/main" id="{E037EC83-F788-4190-6751-61AC5B567571}"/>
                    </a:ext>
                  </a:extLst>
                </p14:cNvPr>
                <p14:cNvContentPartPr/>
                <p14:nvPr/>
              </p14:nvContentPartPr>
              <p14:xfrm>
                <a:off x="4833775" y="2474942"/>
                <a:ext cx="153720" cy="35280"/>
              </p14:xfrm>
            </p:contentPart>
          </mc:Choice>
          <mc:Fallback xmlns="">
            <p:pic>
              <p:nvPicPr>
                <p:cNvPr id="1110" name="Рукописный ввод 1109">
                  <a:extLst>
                    <a:ext uri="{FF2B5EF4-FFF2-40B4-BE49-F238E27FC236}">
                      <a16:creationId xmlns:a16="http://schemas.microsoft.com/office/drawing/2014/main" id="{E037EC83-F788-4190-6751-61AC5B567571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815775" y="2457302"/>
                  <a:ext cx="189360" cy="709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505953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9BA3074-6BDB-010F-1690-E427D7E0A6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1897" y="231774"/>
            <a:ext cx="10661074" cy="62807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4" name="Рукописный ввод 23">
                <a:extLst>
                  <a:ext uri="{FF2B5EF4-FFF2-40B4-BE49-F238E27FC236}">
                    <a16:creationId xmlns:a16="http://schemas.microsoft.com/office/drawing/2014/main" id="{E1BB941D-13FB-FF59-9015-7249F446BE2D}"/>
                  </a:ext>
                </a:extLst>
              </p14:cNvPr>
              <p14:cNvContentPartPr/>
              <p14:nvPr/>
            </p14:nvContentPartPr>
            <p14:xfrm>
              <a:off x="4214935" y="5242622"/>
              <a:ext cx="360" cy="360"/>
            </p14:xfrm>
          </p:contentPart>
        </mc:Choice>
        <mc:Fallback xmlns="">
          <p:pic>
            <p:nvPicPr>
              <p:cNvPr id="24" name="Рукописный ввод 23">
                <a:extLst>
                  <a:ext uri="{FF2B5EF4-FFF2-40B4-BE49-F238E27FC236}">
                    <a16:creationId xmlns:a16="http://schemas.microsoft.com/office/drawing/2014/main" id="{E1BB941D-13FB-FF59-9015-7249F446BE2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60935" y="5134622"/>
                <a:ext cx="108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51076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6B8C45-AB9C-7A39-F007-4BA019D38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727" y="316230"/>
            <a:ext cx="5697735" cy="5800090"/>
          </a:xfrm>
          <a:prstGeom prst="rect">
            <a:avLst/>
          </a:prstGeom>
          <a:ln w="15875">
            <a:solidFill>
              <a:schemeClr val="dk1"/>
            </a:solidFill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ACC4768-5DCE-83E7-1560-68AD7EDCEF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8351" y="316230"/>
            <a:ext cx="2630604" cy="4266300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6FE4FA7-FF8C-2D48-6189-2F2BFD5178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1309" y="4648557"/>
            <a:ext cx="2462194" cy="1908070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DE8D086-DC19-9C68-62FC-5595532B9D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65920" y="4641135"/>
            <a:ext cx="2800085" cy="1447800"/>
          </a:xfrm>
          <a:prstGeom prst="rect">
            <a:avLst/>
          </a:prstGeom>
          <a:ln>
            <a:solidFill>
              <a:schemeClr val="dk1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3" name="Рукописный ввод 62">
                <a:extLst>
                  <a:ext uri="{FF2B5EF4-FFF2-40B4-BE49-F238E27FC236}">
                    <a16:creationId xmlns:a16="http://schemas.microsoft.com/office/drawing/2014/main" id="{1D1F77D8-3D00-7C90-8BEE-CDC4CC4A71DF}"/>
                  </a:ext>
                </a:extLst>
              </p14:cNvPr>
              <p14:cNvContentPartPr/>
              <p14:nvPr/>
            </p14:nvContentPartPr>
            <p14:xfrm>
              <a:off x="10044415" y="3250742"/>
              <a:ext cx="52920" cy="204840"/>
            </p14:xfrm>
          </p:contentPart>
        </mc:Choice>
        <mc:Fallback xmlns="">
          <p:pic>
            <p:nvPicPr>
              <p:cNvPr id="63" name="Рукописный ввод 62">
                <a:extLst>
                  <a:ext uri="{FF2B5EF4-FFF2-40B4-BE49-F238E27FC236}">
                    <a16:creationId xmlns:a16="http://schemas.microsoft.com/office/drawing/2014/main" id="{1D1F77D8-3D00-7C90-8BEE-CDC4CC4A71D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035415" y="3241742"/>
                <a:ext cx="70560" cy="222480"/>
              </a:xfrm>
              <a:prstGeom prst="rect">
                <a:avLst/>
              </a:prstGeom>
            </p:spPr>
          </p:pic>
        </mc:Fallback>
      </mc:AlternateContent>
      <p:grpSp>
        <p:nvGrpSpPr>
          <p:cNvPr id="1034" name="Группа 1033">
            <a:extLst>
              <a:ext uri="{FF2B5EF4-FFF2-40B4-BE49-F238E27FC236}">
                <a16:creationId xmlns:a16="http://schemas.microsoft.com/office/drawing/2014/main" id="{8E3BF2B5-5B0B-DB84-94A7-9C20A3B01451}"/>
              </a:ext>
            </a:extLst>
          </p:cNvPr>
          <p:cNvGrpSpPr/>
          <p:nvPr/>
        </p:nvGrpSpPr>
        <p:grpSpPr>
          <a:xfrm>
            <a:off x="6975289" y="316230"/>
            <a:ext cx="2290631" cy="4266300"/>
            <a:chOff x="6975289" y="316230"/>
            <a:chExt cx="2290631" cy="4266300"/>
          </a:xfrm>
        </p:grpSpPr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6C1EF784-75DF-9A84-A6AE-39E8068164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975289" y="316230"/>
              <a:ext cx="2290631" cy="4266300"/>
            </a:xfrm>
            <a:prstGeom prst="rect">
              <a:avLst/>
            </a:prstGeom>
            <a:ln>
              <a:solidFill>
                <a:schemeClr val="dk1"/>
              </a:solidFill>
            </a:ln>
          </p:spPr>
        </p:pic>
        <p:sp>
          <p:nvSpPr>
            <p:cNvPr id="1032" name="TextBox 1031">
              <a:extLst>
                <a:ext uri="{FF2B5EF4-FFF2-40B4-BE49-F238E27FC236}">
                  <a16:creationId xmlns:a16="http://schemas.microsoft.com/office/drawing/2014/main" id="{2511D150-2EE5-3904-7B9D-9B1A3CDC178A}"/>
                </a:ext>
              </a:extLst>
            </p:cNvPr>
            <p:cNvSpPr txBox="1"/>
            <p:nvPr/>
          </p:nvSpPr>
          <p:spPr>
            <a:xfrm>
              <a:off x="8120604" y="470130"/>
              <a:ext cx="65755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ru-RU" sz="2000" b="1" dirty="0"/>
                <a:t>Н - </a:t>
              </a:r>
              <a:r>
                <a:rPr lang="en-US" sz="2000" b="1" dirty="0"/>
                <a:t>F</a:t>
              </a:r>
              <a:endParaRPr lang="ru-RU" sz="2000" b="1" dirty="0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33" name="Рукописный ввод 1032">
                <a:extLst>
                  <a:ext uri="{FF2B5EF4-FFF2-40B4-BE49-F238E27FC236}">
                    <a16:creationId xmlns:a16="http://schemas.microsoft.com/office/drawing/2014/main" id="{098401F9-2E13-1893-B8C0-C4D1C4FA76C7}"/>
                  </a:ext>
                </a:extLst>
              </p14:cNvPr>
              <p14:cNvContentPartPr/>
              <p14:nvPr/>
            </p14:nvContentPartPr>
            <p14:xfrm>
              <a:off x="8157800" y="690240"/>
              <a:ext cx="360" cy="360"/>
            </p14:xfrm>
          </p:contentPart>
        </mc:Choice>
        <mc:Fallback xmlns="">
          <p:pic>
            <p:nvPicPr>
              <p:cNvPr id="1033" name="Рукописный ввод 1032">
                <a:extLst>
                  <a:ext uri="{FF2B5EF4-FFF2-40B4-BE49-F238E27FC236}">
                    <a16:creationId xmlns:a16="http://schemas.microsoft.com/office/drawing/2014/main" id="{098401F9-2E13-1893-B8C0-C4D1C4FA76C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149160" y="681600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24050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9F7F23-72E4-2A8E-1C41-C19530121793}"/>
              </a:ext>
            </a:extLst>
          </p:cNvPr>
          <p:cNvSpPr txBox="1"/>
          <p:nvPr/>
        </p:nvSpPr>
        <p:spPr>
          <a:xfrm flipH="1">
            <a:off x="2083443" y="4021704"/>
            <a:ext cx="995422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Литература: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химии -11: с. 88 - 98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Врублевский А.И. Химия.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Полный курс для подготовки к  ЦТ, 2019. : с.84 - 96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52CB45-AE3A-62E8-515D-FC6AE3626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890" y="5149685"/>
            <a:ext cx="858553" cy="124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161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4085</TotalTime>
  <Words>48</Words>
  <Application>Microsoft Office PowerPoint</Application>
  <PresentationFormat>Широкоэкранный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 Молодцова</cp:lastModifiedBy>
  <cp:revision>26</cp:revision>
  <dcterms:created xsi:type="dcterms:W3CDTF">2023-08-14T17:29:09Z</dcterms:created>
  <dcterms:modified xsi:type="dcterms:W3CDTF">2024-10-03T19:59:36Z</dcterms:modified>
</cp:coreProperties>
</file>